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notesMasterIdLst>
    <p:notesMasterId r:id="rId31"/>
  </p:notesMasterIdLst>
  <p:sldIdLst>
    <p:sldId id="256" r:id="rId2"/>
    <p:sldId id="258" r:id="rId3"/>
    <p:sldId id="290" r:id="rId4"/>
    <p:sldId id="259" r:id="rId5"/>
    <p:sldId id="260" r:id="rId6"/>
    <p:sldId id="261" r:id="rId7"/>
    <p:sldId id="262" r:id="rId8"/>
    <p:sldId id="263" r:id="rId9"/>
    <p:sldId id="264" r:id="rId10"/>
    <p:sldId id="286" r:id="rId11"/>
    <p:sldId id="287" r:id="rId12"/>
    <p:sldId id="267" r:id="rId13"/>
    <p:sldId id="268" r:id="rId14"/>
    <p:sldId id="269" r:id="rId15"/>
    <p:sldId id="270" r:id="rId16"/>
    <p:sldId id="292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8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A3E0C6-93FA-4894-884F-D1AB0BE33590}" v="126" dt="2023-05-17T18:45:12.5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án Gómez" userId="7dd6dbc866de1c9c" providerId="LiveId" clId="{D5A3E0C6-93FA-4894-884F-D1AB0BE33590}"/>
    <pc:docChg chg="undo custSel addSld delSld modSld sldOrd">
      <pc:chgData name="Sebastián Gómez" userId="7dd6dbc866de1c9c" providerId="LiveId" clId="{D5A3E0C6-93FA-4894-884F-D1AB0BE33590}" dt="2023-05-15T18:47:53.960" v="2688" actId="14100"/>
      <pc:docMkLst>
        <pc:docMk/>
      </pc:docMkLst>
      <pc:sldChg chg="addSp delSp modSp new mod setBg setClrOvrMap">
        <pc:chgData name="Sebastián Gómez" userId="7dd6dbc866de1c9c" providerId="LiveId" clId="{D5A3E0C6-93FA-4894-884F-D1AB0BE33590}" dt="2023-04-30T21:32:51.132" v="1806" actId="20577"/>
        <pc:sldMkLst>
          <pc:docMk/>
          <pc:sldMk cId="3310991440" sldId="256"/>
        </pc:sldMkLst>
        <pc:spChg chg="mod">
          <ac:chgData name="Sebastián Gómez" userId="7dd6dbc866de1c9c" providerId="LiveId" clId="{D5A3E0C6-93FA-4894-884F-D1AB0BE33590}" dt="2023-04-30T21:32:08.970" v="1764" actId="26606"/>
          <ac:spMkLst>
            <pc:docMk/>
            <pc:sldMk cId="3310991440" sldId="256"/>
            <ac:spMk id="2" creationId="{D2B05620-5B05-3CB7-2BF1-18D7A0970158}"/>
          </ac:spMkLst>
        </pc:spChg>
        <pc:spChg chg="mod">
          <ac:chgData name="Sebastián Gómez" userId="7dd6dbc866de1c9c" providerId="LiveId" clId="{D5A3E0C6-93FA-4894-884F-D1AB0BE33590}" dt="2023-04-30T21:32:26.017" v="1767" actId="14100"/>
          <ac:spMkLst>
            <pc:docMk/>
            <pc:sldMk cId="3310991440" sldId="256"/>
            <ac:spMk id="3" creationId="{A553548A-1DE4-ED8A-D568-BA73767AEA24}"/>
          </ac:spMkLst>
        </pc:spChg>
        <pc:spChg chg="add del mod">
          <ac:chgData name="Sebastián Gómez" userId="7dd6dbc866de1c9c" providerId="LiveId" clId="{D5A3E0C6-93FA-4894-884F-D1AB0BE33590}" dt="2023-04-30T21:32:21.405" v="1766" actId="478"/>
          <ac:spMkLst>
            <pc:docMk/>
            <pc:sldMk cId="3310991440" sldId="256"/>
            <ac:spMk id="4" creationId="{ACB9692B-DE87-CB67-22CB-8EA68EDD0B98}"/>
          </ac:spMkLst>
        </pc:spChg>
        <pc:spChg chg="add mod">
          <ac:chgData name="Sebastián Gómez" userId="7dd6dbc866de1c9c" providerId="LiveId" clId="{D5A3E0C6-93FA-4894-884F-D1AB0BE33590}" dt="2023-04-30T21:32:51.132" v="1806" actId="20577"/>
          <ac:spMkLst>
            <pc:docMk/>
            <pc:sldMk cId="3310991440" sldId="256"/>
            <ac:spMk id="7" creationId="{1E74F86E-A21A-EB9D-820E-6EC49CA85252}"/>
          </ac:spMkLst>
        </pc:spChg>
        <pc:spChg chg="add del">
          <ac:chgData name="Sebastián Gómez" userId="7dd6dbc866de1c9c" providerId="LiveId" clId="{D5A3E0C6-93FA-4894-884F-D1AB0BE33590}" dt="2023-04-30T21:30:33.982" v="1739" actId="26606"/>
          <ac:spMkLst>
            <pc:docMk/>
            <pc:sldMk cId="3310991440" sldId="256"/>
            <ac:spMk id="9" creationId="{21739CA5-F0F5-48E1-8E8C-F24B71827E46}"/>
          </ac:spMkLst>
        </pc:spChg>
        <pc:spChg chg="add del">
          <ac:chgData name="Sebastián Gómez" userId="7dd6dbc866de1c9c" providerId="LiveId" clId="{D5A3E0C6-93FA-4894-884F-D1AB0BE33590}" dt="2023-04-30T21:30:33.982" v="1739" actId="26606"/>
          <ac:spMkLst>
            <pc:docMk/>
            <pc:sldMk cId="3310991440" sldId="256"/>
            <ac:spMk id="11" creationId="{3EAD2937-F230-41D4-B9C5-975B129BFC20}"/>
          </ac:spMkLst>
        </pc:spChg>
        <pc:spChg chg="add del">
          <ac:chgData name="Sebastián Gómez" userId="7dd6dbc866de1c9c" providerId="LiveId" clId="{D5A3E0C6-93FA-4894-884F-D1AB0BE33590}" dt="2023-04-30T21:30:33.982" v="1739" actId="26606"/>
          <ac:spMkLst>
            <pc:docMk/>
            <pc:sldMk cId="3310991440" sldId="256"/>
            <ac:spMk id="13" creationId="{CCD444A3-C338-4886-B7F1-4BA2AF46EB64}"/>
          </ac:spMkLst>
        </pc:spChg>
        <pc:spChg chg="add del">
          <ac:chgData name="Sebastián Gómez" userId="7dd6dbc866de1c9c" providerId="LiveId" clId="{D5A3E0C6-93FA-4894-884F-D1AB0BE33590}" dt="2023-04-30T21:30:39.499" v="1741" actId="26606"/>
          <ac:spMkLst>
            <pc:docMk/>
            <pc:sldMk cId="3310991440" sldId="256"/>
            <ac:spMk id="15" creationId="{4FFBEE45-F140-49D5-85EA-C78C24340B23}"/>
          </ac:spMkLst>
        </pc:spChg>
        <pc:spChg chg="add del">
          <ac:chgData name="Sebastián Gómez" userId="7dd6dbc866de1c9c" providerId="LiveId" clId="{D5A3E0C6-93FA-4894-884F-D1AB0BE33590}" dt="2023-04-30T21:31:46.536" v="1759" actId="26606"/>
          <ac:spMkLst>
            <pc:docMk/>
            <pc:sldMk cId="3310991440" sldId="256"/>
            <ac:spMk id="17" creationId="{10F24D38-B79E-44B4-830E-043F45D96DC2}"/>
          </ac:spMkLst>
        </pc:spChg>
        <pc:spChg chg="add del">
          <ac:chgData name="Sebastián Gómez" userId="7dd6dbc866de1c9c" providerId="LiveId" clId="{D5A3E0C6-93FA-4894-884F-D1AB0BE33590}" dt="2023-04-30T21:32:08.970" v="1764" actId="26606"/>
          <ac:spMkLst>
            <pc:docMk/>
            <pc:sldMk cId="3310991440" sldId="256"/>
            <ac:spMk id="23" creationId="{0671A8AE-40A1-4631-A6B8-581AFF065482}"/>
          </ac:spMkLst>
        </pc:spChg>
        <pc:spChg chg="add del">
          <ac:chgData name="Sebastián Gómez" userId="7dd6dbc866de1c9c" providerId="LiveId" clId="{D5A3E0C6-93FA-4894-884F-D1AB0BE33590}" dt="2023-04-30T21:32:08.970" v="1764" actId="26606"/>
          <ac:spMkLst>
            <pc:docMk/>
            <pc:sldMk cId="3310991440" sldId="256"/>
            <ac:spMk id="25" creationId="{AB58EF07-17C2-48CF-ABB0-EEF1F17CB8F0}"/>
          </ac:spMkLst>
        </pc:spChg>
        <pc:spChg chg="add del">
          <ac:chgData name="Sebastián Gómez" userId="7dd6dbc866de1c9c" providerId="LiveId" clId="{D5A3E0C6-93FA-4894-884F-D1AB0BE33590}" dt="2023-04-30T21:32:08.970" v="1764" actId="26606"/>
          <ac:spMkLst>
            <pc:docMk/>
            <pc:sldMk cId="3310991440" sldId="256"/>
            <ac:spMk id="27" creationId="{AF2F604E-43BE-4DC3-B983-E071523364F8}"/>
          </ac:spMkLst>
        </pc:spChg>
        <pc:spChg chg="add del">
          <ac:chgData name="Sebastián Gómez" userId="7dd6dbc866de1c9c" providerId="LiveId" clId="{D5A3E0C6-93FA-4894-884F-D1AB0BE33590}" dt="2023-04-30T21:32:08.970" v="1764" actId="26606"/>
          <ac:spMkLst>
            <pc:docMk/>
            <pc:sldMk cId="3310991440" sldId="256"/>
            <ac:spMk id="29" creationId="{08C9B587-E65E-4B52-B37C-ABEBB6E87928}"/>
          </ac:spMkLst>
        </pc:spChg>
        <pc:spChg chg="add">
          <ac:chgData name="Sebastián Gómez" userId="7dd6dbc866de1c9c" providerId="LiveId" clId="{D5A3E0C6-93FA-4894-884F-D1AB0BE33590}" dt="2023-04-30T21:32:08.970" v="1764" actId="26606"/>
          <ac:spMkLst>
            <pc:docMk/>
            <pc:sldMk cId="3310991440" sldId="256"/>
            <ac:spMk id="34" creationId="{9B7AD9F6-8CE7-4299-8FC6-328F4DCD3FF9}"/>
          </ac:spMkLst>
        </pc:spChg>
        <pc:spChg chg="add">
          <ac:chgData name="Sebastián Gómez" userId="7dd6dbc866de1c9c" providerId="LiveId" clId="{D5A3E0C6-93FA-4894-884F-D1AB0BE33590}" dt="2023-04-30T21:32:08.970" v="1764" actId="26606"/>
          <ac:spMkLst>
            <pc:docMk/>
            <pc:sldMk cId="3310991440" sldId="256"/>
            <ac:spMk id="36" creationId="{F49775AF-8896-43EE-92C6-83497D6DC56F}"/>
          </ac:spMkLst>
        </pc:spChg>
        <pc:picChg chg="add mod ord">
          <ac:chgData name="Sebastián Gómez" userId="7dd6dbc866de1c9c" providerId="LiveId" clId="{D5A3E0C6-93FA-4894-884F-D1AB0BE33590}" dt="2023-04-30T21:32:08.970" v="1764" actId="26606"/>
          <ac:picMkLst>
            <pc:docMk/>
            <pc:sldMk cId="3310991440" sldId="256"/>
            <ac:picMk id="6" creationId="{77E074FE-FA7C-0759-5E3C-81753FBDEE1E}"/>
          </ac:picMkLst>
        </pc:picChg>
        <pc:cxnChg chg="add del">
          <ac:chgData name="Sebastián Gómez" userId="7dd6dbc866de1c9c" providerId="LiveId" clId="{D5A3E0C6-93FA-4894-884F-D1AB0BE33590}" dt="2023-04-30T21:31:46.536" v="1759" actId="26606"/>
          <ac:cxnSpMkLst>
            <pc:docMk/>
            <pc:sldMk cId="3310991440" sldId="256"/>
            <ac:cxnSpMk id="18" creationId="{FC469874-256B-45B3-A79C-7591B4BA1ECC}"/>
          </ac:cxnSpMkLst>
        </pc:cxnChg>
      </pc:sldChg>
      <pc:sldChg chg="new del">
        <pc:chgData name="Sebastián Gómez" userId="7dd6dbc866de1c9c" providerId="LiveId" clId="{D5A3E0C6-93FA-4894-884F-D1AB0BE33590}" dt="2023-04-29T23:03:52.243" v="68" actId="47"/>
        <pc:sldMkLst>
          <pc:docMk/>
          <pc:sldMk cId="9418669" sldId="257"/>
        </pc:sldMkLst>
      </pc:sldChg>
      <pc:sldChg chg="addSp modSp new mod setBg modAnim modShow">
        <pc:chgData name="Sebastián Gómez" userId="7dd6dbc866de1c9c" providerId="LiveId" clId="{D5A3E0C6-93FA-4894-884F-D1AB0BE33590}" dt="2023-05-15T17:35:25.777" v="2602" actId="729"/>
        <pc:sldMkLst>
          <pc:docMk/>
          <pc:sldMk cId="3601920318" sldId="257"/>
        </pc:sldMkLst>
        <pc:spChg chg="mod">
          <ac:chgData name="Sebastián Gómez" userId="7dd6dbc866de1c9c" providerId="LiveId" clId="{D5A3E0C6-93FA-4894-884F-D1AB0BE33590}" dt="2023-04-30T21:36:34.015" v="1836" actId="26606"/>
          <ac:spMkLst>
            <pc:docMk/>
            <pc:sldMk cId="3601920318" sldId="257"/>
            <ac:spMk id="2" creationId="{46D4A8B7-EAEE-E0A2-7854-DB7515388C41}"/>
          </ac:spMkLst>
        </pc:spChg>
        <pc:spChg chg="add">
          <ac:chgData name="Sebastián Gómez" userId="7dd6dbc866de1c9c" providerId="LiveId" clId="{D5A3E0C6-93FA-4894-884F-D1AB0BE33590}" dt="2023-04-30T21:36:34.015" v="1836" actId="26606"/>
          <ac:spMkLst>
            <pc:docMk/>
            <pc:sldMk cId="3601920318" sldId="257"/>
            <ac:spMk id="9" creationId="{D880886B-02ED-4317-9236-CB60C22CF7F3}"/>
          </ac:spMkLst>
        </pc:spChg>
        <pc:spChg chg="add">
          <ac:chgData name="Sebastián Gómez" userId="7dd6dbc866de1c9c" providerId="LiveId" clId="{D5A3E0C6-93FA-4894-884F-D1AB0BE33590}" dt="2023-04-30T21:36:34.015" v="1836" actId="26606"/>
          <ac:spMkLst>
            <pc:docMk/>
            <pc:sldMk cId="3601920318" sldId="257"/>
            <ac:spMk id="11" creationId="{28C31856-6ABF-41FD-B683-B06E5FFF926B}"/>
          </ac:spMkLst>
        </pc:spChg>
        <pc:picChg chg="add mod">
          <ac:chgData name="Sebastián Gómez" userId="7dd6dbc866de1c9c" providerId="LiveId" clId="{D5A3E0C6-93FA-4894-884F-D1AB0BE33590}" dt="2023-04-30T21:36:34.015" v="1836" actId="26606"/>
          <ac:picMkLst>
            <pc:docMk/>
            <pc:sldMk cId="3601920318" sldId="257"/>
            <ac:picMk id="3" creationId="{E359579C-0E15-9CA8-4CD2-DD5E3AEC3CCB}"/>
          </ac:picMkLst>
        </pc:picChg>
        <pc:picChg chg="add mod">
          <ac:chgData name="Sebastián Gómez" userId="7dd6dbc866de1c9c" providerId="LiveId" clId="{D5A3E0C6-93FA-4894-884F-D1AB0BE33590}" dt="2023-04-30T21:36:34.015" v="1836" actId="26606"/>
          <ac:picMkLst>
            <pc:docMk/>
            <pc:sldMk cId="3601920318" sldId="257"/>
            <ac:picMk id="4" creationId="{C21ED9AF-3869-99BB-0347-899769A98D40}"/>
          </ac:picMkLst>
        </pc:picChg>
      </pc:sldChg>
      <pc:sldChg chg="addSp delSp modSp new mod ord setBg modClrScheme setClrOvrMap chgLayout">
        <pc:chgData name="Sebastián Gómez" userId="7dd6dbc866de1c9c" providerId="LiveId" clId="{D5A3E0C6-93FA-4894-884F-D1AB0BE33590}" dt="2023-05-15T17:39:54.065" v="2651" actId="1076"/>
        <pc:sldMkLst>
          <pc:docMk/>
          <pc:sldMk cId="3062401029" sldId="258"/>
        </pc:sldMkLst>
        <pc:spChg chg="mod ord">
          <ac:chgData name="Sebastián Gómez" userId="7dd6dbc866de1c9c" providerId="LiveId" clId="{D5A3E0C6-93FA-4894-884F-D1AB0BE33590}" dt="2023-05-15T17:38:53.114" v="2640" actId="20577"/>
          <ac:spMkLst>
            <pc:docMk/>
            <pc:sldMk cId="3062401029" sldId="258"/>
            <ac:spMk id="2" creationId="{1BA32F02-C4E2-1212-CD73-015D2663A340}"/>
          </ac:spMkLst>
        </pc:spChg>
        <pc:spChg chg="add mod ord">
          <ac:chgData name="Sebastián Gómez" userId="7dd6dbc866de1c9c" providerId="LiveId" clId="{D5A3E0C6-93FA-4894-884F-D1AB0BE33590}" dt="2023-05-15T17:39:54.065" v="2651" actId="1076"/>
          <ac:spMkLst>
            <pc:docMk/>
            <pc:sldMk cId="3062401029" sldId="258"/>
            <ac:spMk id="3" creationId="{418CD0C7-9DD1-2F8B-4B3B-BE8B6118B4C1}"/>
          </ac:spMkLst>
        </pc:spChg>
        <pc:spChg chg="del">
          <ac:chgData name="Sebastián Gómez" userId="7dd6dbc866de1c9c" providerId="LiveId" clId="{D5A3E0C6-93FA-4894-884F-D1AB0BE33590}" dt="2023-04-29T23:04:42.304" v="95" actId="478"/>
          <ac:spMkLst>
            <pc:docMk/>
            <pc:sldMk cId="3062401029" sldId="258"/>
            <ac:spMk id="3" creationId="{EEC29E12-3895-3CC5-6EBA-83AA304780CC}"/>
          </ac:spMkLst>
        </pc:spChg>
        <pc:spChg chg="add del">
          <ac:chgData name="Sebastián Gómez" userId="7dd6dbc866de1c9c" providerId="LiveId" clId="{D5A3E0C6-93FA-4894-884F-D1AB0BE33590}" dt="2023-04-30T21:46:17.987" v="2051" actId="26606"/>
          <ac:spMkLst>
            <pc:docMk/>
            <pc:sldMk cId="3062401029" sldId="258"/>
            <ac:spMk id="11" creationId="{7C432AFE-B3D2-4BFF-BF8F-96C27AFF1AC7}"/>
          </ac:spMkLst>
        </pc:spChg>
        <pc:spChg chg="add del">
          <ac:chgData name="Sebastián Gómez" userId="7dd6dbc866de1c9c" providerId="LiveId" clId="{D5A3E0C6-93FA-4894-884F-D1AB0BE33590}" dt="2023-04-30T21:46:17.987" v="2051" actId="26606"/>
          <ac:spMkLst>
            <pc:docMk/>
            <pc:sldMk cId="3062401029" sldId="258"/>
            <ac:spMk id="13" creationId="{AF2F604E-43BE-4DC3-B983-E071523364F8}"/>
          </ac:spMkLst>
        </pc:spChg>
        <pc:spChg chg="add del">
          <ac:chgData name="Sebastián Gómez" userId="7dd6dbc866de1c9c" providerId="LiveId" clId="{D5A3E0C6-93FA-4894-884F-D1AB0BE33590}" dt="2023-04-30T21:46:17.987" v="2051" actId="26606"/>
          <ac:spMkLst>
            <pc:docMk/>
            <pc:sldMk cId="3062401029" sldId="258"/>
            <ac:spMk id="15" creationId="{08C9B587-E65E-4B52-B37C-ABEBB6E87928}"/>
          </ac:spMkLst>
        </pc:spChg>
        <pc:spChg chg="add del">
          <ac:chgData name="Sebastián Gómez" userId="7dd6dbc866de1c9c" providerId="LiveId" clId="{D5A3E0C6-93FA-4894-884F-D1AB0BE33590}" dt="2023-04-30T21:46:22.201" v="2053" actId="26606"/>
          <ac:spMkLst>
            <pc:docMk/>
            <pc:sldMk cId="3062401029" sldId="258"/>
            <ac:spMk id="17" creationId="{7A5F0580-5EE9-419F-96EE-B6529EF6E7D0}"/>
          </ac:spMkLst>
        </pc:spChg>
        <pc:spChg chg="add del">
          <ac:chgData name="Sebastián Gómez" userId="7dd6dbc866de1c9c" providerId="LiveId" clId="{D5A3E0C6-93FA-4894-884F-D1AB0BE33590}" dt="2023-04-30T21:46:22.201" v="2053" actId="26606"/>
          <ac:spMkLst>
            <pc:docMk/>
            <pc:sldMk cId="3062401029" sldId="258"/>
            <ac:spMk id="18" creationId="{8FC9BE17-9A7B-462D-AE50-3D8777387304}"/>
          </ac:spMkLst>
        </pc:spChg>
        <pc:spChg chg="add del">
          <ac:chgData name="Sebastián Gómez" userId="7dd6dbc866de1c9c" providerId="LiveId" clId="{D5A3E0C6-93FA-4894-884F-D1AB0BE33590}" dt="2023-04-30T21:46:22.201" v="2053" actId="26606"/>
          <ac:spMkLst>
            <pc:docMk/>
            <pc:sldMk cId="3062401029" sldId="258"/>
            <ac:spMk id="19" creationId="{3EBE8569-6AEC-4B8C-8D53-2DE337CDBA65}"/>
          </ac:spMkLst>
        </pc:spChg>
        <pc:spChg chg="add del">
          <ac:chgData name="Sebastián Gómez" userId="7dd6dbc866de1c9c" providerId="LiveId" clId="{D5A3E0C6-93FA-4894-884F-D1AB0BE33590}" dt="2023-04-30T21:46:22.201" v="2053" actId="26606"/>
          <ac:spMkLst>
            <pc:docMk/>
            <pc:sldMk cId="3062401029" sldId="258"/>
            <ac:spMk id="20" creationId="{55D4142C-5077-457F-A6AD-3FECFDB39685}"/>
          </ac:spMkLst>
        </pc:spChg>
        <pc:spChg chg="add del">
          <ac:chgData name="Sebastián Gómez" userId="7dd6dbc866de1c9c" providerId="LiveId" clId="{D5A3E0C6-93FA-4894-884F-D1AB0BE33590}" dt="2023-04-30T21:48:39.758" v="2056" actId="26606"/>
          <ac:spMkLst>
            <pc:docMk/>
            <pc:sldMk cId="3062401029" sldId="258"/>
            <ac:spMk id="22" creationId="{F13C74B1-5B17-4795-BED0-7140497B445A}"/>
          </ac:spMkLst>
        </pc:spChg>
        <pc:spChg chg="add del">
          <ac:chgData name="Sebastián Gómez" userId="7dd6dbc866de1c9c" providerId="LiveId" clId="{D5A3E0C6-93FA-4894-884F-D1AB0BE33590}" dt="2023-04-30T21:48:39.758" v="2056" actId="26606"/>
          <ac:spMkLst>
            <pc:docMk/>
            <pc:sldMk cId="3062401029" sldId="258"/>
            <ac:spMk id="23" creationId="{D4974D33-8DC5-464E-8C6D-BE58F0669C17}"/>
          </ac:spMkLst>
        </pc:spChg>
        <pc:spChg chg="add del">
          <ac:chgData name="Sebastián Gómez" userId="7dd6dbc866de1c9c" providerId="LiveId" clId="{D5A3E0C6-93FA-4894-884F-D1AB0BE33590}" dt="2023-04-30T21:50:43.494" v="2068" actId="26606"/>
          <ac:spMkLst>
            <pc:docMk/>
            <pc:sldMk cId="3062401029" sldId="258"/>
            <ac:spMk id="28" creationId="{100EDD19-6802-4EC3-95CE-CFFAB042CFD6}"/>
          </ac:spMkLst>
        </pc:spChg>
        <pc:spChg chg="add del">
          <ac:chgData name="Sebastián Gómez" userId="7dd6dbc866de1c9c" providerId="LiveId" clId="{D5A3E0C6-93FA-4894-884F-D1AB0BE33590}" dt="2023-04-30T21:50:43.494" v="2068" actId="26606"/>
          <ac:spMkLst>
            <pc:docMk/>
            <pc:sldMk cId="3062401029" sldId="258"/>
            <ac:spMk id="30" creationId="{DB17E863-922E-4C26-BD64-E8FD41D28661}"/>
          </ac:spMkLst>
        </pc:spChg>
        <pc:spChg chg="add del">
          <ac:chgData name="Sebastián Gómez" userId="7dd6dbc866de1c9c" providerId="LiveId" clId="{D5A3E0C6-93FA-4894-884F-D1AB0BE33590}" dt="2023-04-30T21:50:43.494" v="2068" actId="26606"/>
          <ac:spMkLst>
            <pc:docMk/>
            <pc:sldMk cId="3062401029" sldId="258"/>
            <ac:spMk id="35" creationId="{D75A5B51-0925-4835-8511-A0DD17EAA97C}"/>
          </ac:spMkLst>
        </pc:spChg>
        <pc:spChg chg="add del">
          <ac:chgData name="Sebastián Gómez" userId="7dd6dbc866de1c9c" providerId="LiveId" clId="{D5A3E0C6-93FA-4894-884F-D1AB0BE33590}" dt="2023-04-30T21:50:43.494" v="2068" actId="26606"/>
          <ac:spMkLst>
            <pc:docMk/>
            <pc:sldMk cId="3062401029" sldId="258"/>
            <ac:spMk id="37" creationId="{5CDFD20D-8E4F-4E3A-AF87-93F23E0DBFB3}"/>
          </ac:spMkLst>
        </pc:spChg>
        <pc:picChg chg="add del mod">
          <ac:chgData name="Sebastián Gómez" userId="7dd6dbc866de1c9c" providerId="LiveId" clId="{D5A3E0C6-93FA-4894-884F-D1AB0BE33590}" dt="2023-04-30T21:42:05.252" v="2046" actId="478"/>
          <ac:picMkLst>
            <pc:docMk/>
            <pc:sldMk cId="3062401029" sldId="258"/>
            <ac:picMk id="4" creationId="{499266FC-255F-C62F-386C-A21D0B82D8C2}"/>
          </ac:picMkLst>
        </pc:picChg>
        <pc:picChg chg="add del mod ord">
          <ac:chgData name="Sebastián Gómez" userId="7dd6dbc866de1c9c" providerId="LiveId" clId="{D5A3E0C6-93FA-4894-884F-D1AB0BE33590}" dt="2023-04-30T21:46:46.797" v="2055" actId="478"/>
          <ac:picMkLst>
            <pc:docMk/>
            <pc:sldMk cId="3062401029" sldId="258"/>
            <ac:picMk id="6" creationId="{8C7F7FA9-94AA-701F-0BE1-8593E021AAB0}"/>
          </ac:picMkLst>
        </pc:picChg>
        <pc:picChg chg="add del mod ord">
          <ac:chgData name="Sebastián Gómez" userId="7dd6dbc866de1c9c" providerId="LiveId" clId="{D5A3E0C6-93FA-4894-884F-D1AB0BE33590}" dt="2023-05-15T17:39:13.270" v="2643" actId="478"/>
          <ac:picMkLst>
            <pc:docMk/>
            <pc:sldMk cId="3062401029" sldId="258"/>
            <ac:picMk id="7" creationId="{8B7AB32E-8551-4D6E-B2AD-4E4819824D8F}"/>
          </ac:picMkLst>
        </pc:picChg>
        <pc:picChg chg="add del mod">
          <ac:chgData name="Sebastián Gómez" userId="7dd6dbc866de1c9c" providerId="LiveId" clId="{D5A3E0C6-93FA-4894-884F-D1AB0BE33590}" dt="2023-05-15T17:39:10.751" v="2641" actId="478"/>
          <ac:picMkLst>
            <pc:docMk/>
            <pc:sldMk cId="3062401029" sldId="258"/>
            <ac:picMk id="8" creationId="{806FF44D-3235-49C9-8594-9358D636FB23}"/>
          </ac:picMkLst>
        </pc:picChg>
        <pc:picChg chg="add del mod">
          <ac:chgData name="Sebastián Gómez" userId="7dd6dbc866de1c9c" providerId="LiveId" clId="{D5A3E0C6-93FA-4894-884F-D1AB0BE33590}" dt="2023-05-15T17:39:11.931" v="2642" actId="478"/>
          <ac:picMkLst>
            <pc:docMk/>
            <pc:sldMk cId="3062401029" sldId="258"/>
            <ac:picMk id="10" creationId="{055DC501-9082-662C-44C8-7402BCCDE98A}"/>
          </ac:picMkLst>
        </pc:picChg>
      </pc:sldChg>
      <pc:sldChg chg="addSp delSp modSp new mod setBg">
        <pc:chgData name="Sebastián Gómez" userId="7dd6dbc866de1c9c" providerId="LiveId" clId="{D5A3E0C6-93FA-4894-884F-D1AB0BE33590}" dt="2023-04-30T21:58:34.568" v="2128" actId="26606"/>
        <pc:sldMkLst>
          <pc:docMk/>
          <pc:sldMk cId="938932579" sldId="259"/>
        </pc:sldMkLst>
        <pc:spChg chg="mod ord">
          <ac:chgData name="Sebastián Gómez" userId="7dd6dbc866de1c9c" providerId="LiveId" clId="{D5A3E0C6-93FA-4894-884F-D1AB0BE33590}" dt="2023-04-30T21:58:34.568" v="2128" actId="26606"/>
          <ac:spMkLst>
            <pc:docMk/>
            <pc:sldMk cId="938932579" sldId="259"/>
            <ac:spMk id="2" creationId="{5D91CC32-2EB0-6CF8-DE7B-3EE066C249CF}"/>
          </ac:spMkLst>
        </pc:spChg>
        <pc:spChg chg="del">
          <ac:chgData name="Sebastián Gómez" userId="7dd6dbc866de1c9c" providerId="LiveId" clId="{D5A3E0C6-93FA-4894-884F-D1AB0BE33590}" dt="2023-04-29T23:06:45.296" v="111" actId="478"/>
          <ac:spMkLst>
            <pc:docMk/>
            <pc:sldMk cId="938932579" sldId="259"/>
            <ac:spMk id="3" creationId="{73C1C574-2E4E-3244-D934-0C81C61280B1}"/>
          </ac:spMkLst>
        </pc:spChg>
        <pc:spChg chg="add del">
          <ac:chgData name="Sebastián Gómez" userId="7dd6dbc866de1c9c" providerId="LiveId" clId="{D5A3E0C6-93FA-4894-884F-D1AB0BE33590}" dt="2023-04-30T21:52:11.294" v="2079" actId="26606"/>
          <ac:spMkLst>
            <pc:docMk/>
            <pc:sldMk cId="938932579" sldId="259"/>
            <ac:spMk id="10" creationId="{9B7AD9F6-8CE7-4299-8FC6-328F4DCD3FF9}"/>
          </ac:spMkLst>
        </pc:spChg>
        <pc:spChg chg="add del">
          <ac:chgData name="Sebastián Gómez" userId="7dd6dbc866de1c9c" providerId="LiveId" clId="{D5A3E0C6-93FA-4894-884F-D1AB0BE33590}" dt="2023-04-30T21:52:11.294" v="2079" actId="26606"/>
          <ac:spMkLst>
            <pc:docMk/>
            <pc:sldMk cId="938932579" sldId="259"/>
            <ac:spMk id="12" creationId="{F49775AF-8896-43EE-92C6-83497D6DC56F}"/>
          </ac:spMkLst>
        </pc:spChg>
        <pc:spChg chg="add del">
          <ac:chgData name="Sebastián Gómez" userId="7dd6dbc866de1c9c" providerId="LiveId" clId="{D5A3E0C6-93FA-4894-884F-D1AB0BE33590}" dt="2023-04-30T21:52:11.290" v="2078" actId="26606"/>
          <ac:spMkLst>
            <pc:docMk/>
            <pc:sldMk cId="938932579" sldId="259"/>
            <ac:spMk id="17" creationId="{55666830-9A19-4E01-8505-D6C7F9AC5665}"/>
          </ac:spMkLst>
        </pc:spChg>
        <pc:spChg chg="add del">
          <ac:chgData name="Sebastián Gómez" userId="7dd6dbc866de1c9c" providerId="LiveId" clId="{D5A3E0C6-93FA-4894-884F-D1AB0BE33590}" dt="2023-04-30T21:52:11.290" v="2078" actId="26606"/>
          <ac:spMkLst>
            <pc:docMk/>
            <pc:sldMk cId="938932579" sldId="259"/>
            <ac:spMk id="19" creationId="{AE9FC877-7FB6-4D22-9988-35420644E202}"/>
          </ac:spMkLst>
        </pc:spChg>
        <pc:spChg chg="add del">
          <ac:chgData name="Sebastián Gómez" userId="7dd6dbc866de1c9c" providerId="LiveId" clId="{D5A3E0C6-93FA-4894-884F-D1AB0BE33590}" dt="2023-04-30T21:52:11.290" v="2078" actId="26606"/>
          <ac:spMkLst>
            <pc:docMk/>
            <pc:sldMk cId="938932579" sldId="259"/>
            <ac:spMk id="21" creationId="{E41809D1-F12E-46BB-B804-5F209D325E8B}"/>
          </ac:spMkLst>
        </pc:spChg>
        <pc:spChg chg="add del">
          <ac:chgData name="Sebastián Gómez" userId="7dd6dbc866de1c9c" providerId="LiveId" clId="{D5A3E0C6-93FA-4894-884F-D1AB0BE33590}" dt="2023-04-30T21:52:11.290" v="2078" actId="26606"/>
          <ac:spMkLst>
            <pc:docMk/>
            <pc:sldMk cId="938932579" sldId="259"/>
            <ac:spMk id="23" creationId="{AF2F604E-43BE-4DC3-B983-E071523364F8}"/>
          </ac:spMkLst>
        </pc:spChg>
        <pc:spChg chg="add del">
          <ac:chgData name="Sebastián Gómez" userId="7dd6dbc866de1c9c" providerId="LiveId" clId="{D5A3E0C6-93FA-4894-884F-D1AB0BE33590}" dt="2023-04-30T21:52:11.290" v="2078" actId="26606"/>
          <ac:spMkLst>
            <pc:docMk/>
            <pc:sldMk cId="938932579" sldId="259"/>
            <ac:spMk id="25" creationId="{08C9B587-E65E-4B52-B37C-ABEBB6E87928}"/>
          </ac:spMkLst>
        </pc:spChg>
        <pc:spChg chg="add del">
          <ac:chgData name="Sebastián Gómez" userId="7dd6dbc866de1c9c" providerId="LiveId" clId="{D5A3E0C6-93FA-4894-884F-D1AB0BE33590}" dt="2023-04-30T21:53:42.030" v="2097" actId="26606"/>
          <ac:spMkLst>
            <pc:docMk/>
            <pc:sldMk cId="938932579" sldId="259"/>
            <ac:spMk id="27" creationId="{9B7AD9F6-8CE7-4299-8FC6-328F4DCD3FF9}"/>
          </ac:spMkLst>
        </pc:spChg>
        <pc:spChg chg="add del">
          <ac:chgData name="Sebastián Gómez" userId="7dd6dbc866de1c9c" providerId="LiveId" clId="{D5A3E0C6-93FA-4894-884F-D1AB0BE33590}" dt="2023-04-30T21:53:42.030" v="2097" actId="26606"/>
          <ac:spMkLst>
            <pc:docMk/>
            <pc:sldMk cId="938932579" sldId="259"/>
            <ac:spMk id="28" creationId="{F49775AF-8896-43EE-92C6-83497D6DC56F}"/>
          </ac:spMkLst>
        </pc:spChg>
        <pc:spChg chg="add del">
          <ac:chgData name="Sebastián Gómez" userId="7dd6dbc866de1c9c" providerId="LiveId" clId="{D5A3E0C6-93FA-4894-884F-D1AB0BE33590}" dt="2023-04-30T21:53:14.937" v="2090" actId="26606"/>
          <ac:spMkLst>
            <pc:docMk/>
            <pc:sldMk cId="938932579" sldId="259"/>
            <ac:spMk id="33" creationId="{9B7AD9F6-8CE7-4299-8FC6-328F4DCD3FF9}"/>
          </ac:spMkLst>
        </pc:spChg>
        <pc:spChg chg="add del">
          <ac:chgData name="Sebastián Gómez" userId="7dd6dbc866de1c9c" providerId="LiveId" clId="{D5A3E0C6-93FA-4894-884F-D1AB0BE33590}" dt="2023-04-30T21:53:14.937" v="2090" actId="26606"/>
          <ac:spMkLst>
            <pc:docMk/>
            <pc:sldMk cId="938932579" sldId="259"/>
            <ac:spMk id="35" creationId="{F49775AF-8896-43EE-92C6-83497D6DC56F}"/>
          </ac:spMkLst>
        </pc:spChg>
        <pc:spChg chg="add del">
          <ac:chgData name="Sebastián Gómez" userId="7dd6dbc866de1c9c" providerId="LiveId" clId="{D5A3E0C6-93FA-4894-884F-D1AB0BE33590}" dt="2023-04-30T21:53:19.034" v="2092" actId="26606"/>
          <ac:spMkLst>
            <pc:docMk/>
            <pc:sldMk cId="938932579" sldId="259"/>
            <ac:spMk id="37" creationId="{E41809D1-F12E-46BB-B804-5F209D325E8B}"/>
          </ac:spMkLst>
        </pc:spChg>
        <pc:spChg chg="add del">
          <ac:chgData name="Sebastián Gómez" userId="7dd6dbc866de1c9c" providerId="LiveId" clId="{D5A3E0C6-93FA-4894-884F-D1AB0BE33590}" dt="2023-04-30T21:53:19.034" v="2092" actId="26606"/>
          <ac:spMkLst>
            <pc:docMk/>
            <pc:sldMk cId="938932579" sldId="259"/>
            <ac:spMk id="38" creationId="{55666830-9A19-4E01-8505-D6C7F9AC5665}"/>
          </ac:spMkLst>
        </pc:spChg>
        <pc:spChg chg="add del">
          <ac:chgData name="Sebastián Gómez" userId="7dd6dbc866de1c9c" providerId="LiveId" clId="{D5A3E0C6-93FA-4894-884F-D1AB0BE33590}" dt="2023-04-30T21:53:19.034" v="2092" actId="26606"/>
          <ac:spMkLst>
            <pc:docMk/>
            <pc:sldMk cId="938932579" sldId="259"/>
            <ac:spMk id="39" creationId="{AF2F604E-43BE-4DC3-B983-E071523364F8}"/>
          </ac:spMkLst>
        </pc:spChg>
        <pc:spChg chg="add del">
          <ac:chgData name="Sebastián Gómez" userId="7dd6dbc866de1c9c" providerId="LiveId" clId="{D5A3E0C6-93FA-4894-884F-D1AB0BE33590}" dt="2023-04-30T21:53:19.034" v="2092" actId="26606"/>
          <ac:spMkLst>
            <pc:docMk/>
            <pc:sldMk cId="938932579" sldId="259"/>
            <ac:spMk id="40" creationId="{AE9FC877-7FB6-4D22-9988-35420644E202}"/>
          </ac:spMkLst>
        </pc:spChg>
        <pc:spChg chg="add del">
          <ac:chgData name="Sebastián Gómez" userId="7dd6dbc866de1c9c" providerId="LiveId" clId="{D5A3E0C6-93FA-4894-884F-D1AB0BE33590}" dt="2023-04-30T21:53:19.034" v="2092" actId="26606"/>
          <ac:spMkLst>
            <pc:docMk/>
            <pc:sldMk cId="938932579" sldId="259"/>
            <ac:spMk id="41" creationId="{08C9B587-E65E-4B52-B37C-ABEBB6E87928}"/>
          </ac:spMkLst>
        </pc:spChg>
        <pc:spChg chg="add del">
          <ac:chgData name="Sebastián Gómez" userId="7dd6dbc866de1c9c" providerId="LiveId" clId="{D5A3E0C6-93FA-4894-884F-D1AB0BE33590}" dt="2023-04-30T21:53:37.344" v="2094" actId="26606"/>
          <ac:spMkLst>
            <pc:docMk/>
            <pc:sldMk cId="938932579" sldId="259"/>
            <ac:spMk id="43" creationId="{9B7AD9F6-8CE7-4299-8FC6-328F4DCD3FF9}"/>
          </ac:spMkLst>
        </pc:spChg>
        <pc:spChg chg="add del">
          <ac:chgData name="Sebastián Gómez" userId="7dd6dbc866de1c9c" providerId="LiveId" clId="{D5A3E0C6-93FA-4894-884F-D1AB0BE33590}" dt="2023-04-30T21:53:37.344" v="2094" actId="26606"/>
          <ac:spMkLst>
            <pc:docMk/>
            <pc:sldMk cId="938932579" sldId="259"/>
            <ac:spMk id="44" creationId="{F49775AF-8896-43EE-92C6-83497D6DC56F}"/>
          </ac:spMkLst>
        </pc:spChg>
        <pc:spChg chg="add del">
          <ac:chgData name="Sebastián Gómez" userId="7dd6dbc866de1c9c" providerId="LiveId" clId="{D5A3E0C6-93FA-4894-884F-D1AB0BE33590}" dt="2023-04-30T21:53:42.019" v="2096" actId="26606"/>
          <ac:spMkLst>
            <pc:docMk/>
            <pc:sldMk cId="938932579" sldId="259"/>
            <ac:spMk id="46" creationId="{ECC07320-C2CA-4E29-8481-9D9E143C7788}"/>
          </ac:spMkLst>
        </pc:spChg>
        <pc:spChg chg="add del">
          <ac:chgData name="Sebastián Gómez" userId="7dd6dbc866de1c9c" providerId="LiveId" clId="{D5A3E0C6-93FA-4894-884F-D1AB0BE33590}" dt="2023-04-30T21:53:42.019" v="2096" actId="26606"/>
          <ac:spMkLst>
            <pc:docMk/>
            <pc:sldMk cId="938932579" sldId="259"/>
            <ac:spMk id="47" creationId="{178FB36B-5BFE-42CA-BC60-1115E0D95EEC}"/>
          </ac:spMkLst>
        </pc:spChg>
        <pc:spChg chg="add del">
          <ac:chgData name="Sebastián Gómez" userId="7dd6dbc866de1c9c" providerId="LiveId" clId="{D5A3E0C6-93FA-4894-884F-D1AB0BE33590}" dt="2023-04-30T21:55:13.525" v="2108" actId="26606"/>
          <ac:spMkLst>
            <pc:docMk/>
            <pc:sldMk cId="938932579" sldId="259"/>
            <ac:spMk id="49" creationId="{9B7AD9F6-8CE7-4299-8FC6-328F4DCD3FF9}"/>
          </ac:spMkLst>
        </pc:spChg>
        <pc:spChg chg="add del">
          <ac:chgData name="Sebastián Gómez" userId="7dd6dbc866de1c9c" providerId="LiveId" clId="{D5A3E0C6-93FA-4894-884F-D1AB0BE33590}" dt="2023-04-30T21:55:13.525" v="2108" actId="26606"/>
          <ac:spMkLst>
            <pc:docMk/>
            <pc:sldMk cId="938932579" sldId="259"/>
            <ac:spMk id="50" creationId="{F49775AF-8896-43EE-92C6-83497D6DC56F}"/>
          </ac:spMkLst>
        </pc:spChg>
        <pc:spChg chg="add del">
          <ac:chgData name="Sebastián Gómez" userId="7dd6dbc866de1c9c" providerId="LiveId" clId="{D5A3E0C6-93FA-4894-884F-D1AB0BE33590}" dt="2023-04-30T21:55:13.522" v="2107" actId="26606"/>
          <ac:spMkLst>
            <pc:docMk/>
            <pc:sldMk cId="938932579" sldId="259"/>
            <ac:spMk id="55" creationId="{E91DC736-0EF8-4F87-9146-EBF1D2EE4D3D}"/>
          </ac:spMkLst>
        </pc:spChg>
        <pc:spChg chg="add del">
          <ac:chgData name="Sebastián Gómez" userId="7dd6dbc866de1c9c" providerId="LiveId" clId="{D5A3E0C6-93FA-4894-884F-D1AB0BE33590}" dt="2023-04-30T21:55:13.522" v="2107" actId="26606"/>
          <ac:spMkLst>
            <pc:docMk/>
            <pc:sldMk cId="938932579" sldId="259"/>
            <ac:spMk id="57" creationId="{097CD68E-23E3-4007-8847-CD0944C4F7BE}"/>
          </ac:spMkLst>
        </pc:spChg>
        <pc:spChg chg="add del">
          <ac:chgData name="Sebastián Gómez" userId="7dd6dbc866de1c9c" providerId="LiveId" clId="{D5A3E0C6-93FA-4894-884F-D1AB0BE33590}" dt="2023-04-30T21:55:13.522" v="2107" actId="26606"/>
          <ac:spMkLst>
            <pc:docMk/>
            <pc:sldMk cId="938932579" sldId="259"/>
            <ac:spMk id="59" creationId="{AF2F604E-43BE-4DC3-B983-E071523364F8}"/>
          </ac:spMkLst>
        </pc:spChg>
        <pc:spChg chg="add del">
          <ac:chgData name="Sebastián Gómez" userId="7dd6dbc866de1c9c" providerId="LiveId" clId="{D5A3E0C6-93FA-4894-884F-D1AB0BE33590}" dt="2023-04-30T21:55:13.522" v="2107" actId="26606"/>
          <ac:spMkLst>
            <pc:docMk/>
            <pc:sldMk cId="938932579" sldId="259"/>
            <ac:spMk id="61" creationId="{08C9B587-E65E-4B52-B37C-ABEBB6E87928}"/>
          </ac:spMkLst>
        </pc:spChg>
        <pc:spChg chg="add del">
          <ac:chgData name="Sebastián Gómez" userId="7dd6dbc866de1c9c" providerId="LiveId" clId="{D5A3E0C6-93FA-4894-884F-D1AB0BE33590}" dt="2023-04-30T21:58:34.568" v="2128" actId="26606"/>
          <ac:spMkLst>
            <pc:docMk/>
            <pc:sldMk cId="938932579" sldId="259"/>
            <ac:spMk id="63" creationId="{9B7AD9F6-8CE7-4299-8FC6-328F4DCD3FF9}"/>
          </ac:spMkLst>
        </pc:spChg>
        <pc:spChg chg="add del">
          <ac:chgData name="Sebastián Gómez" userId="7dd6dbc866de1c9c" providerId="LiveId" clId="{D5A3E0C6-93FA-4894-884F-D1AB0BE33590}" dt="2023-04-30T21:58:34.568" v="2128" actId="26606"/>
          <ac:spMkLst>
            <pc:docMk/>
            <pc:sldMk cId="938932579" sldId="259"/>
            <ac:spMk id="64" creationId="{F49775AF-8896-43EE-92C6-83497D6DC56F}"/>
          </ac:spMkLst>
        </pc:spChg>
        <pc:spChg chg="add del">
          <ac:chgData name="Sebastián Gómez" userId="7dd6dbc866de1c9c" providerId="LiveId" clId="{D5A3E0C6-93FA-4894-884F-D1AB0BE33590}" dt="2023-04-30T21:58:08.003" v="2123" actId="26606"/>
          <ac:spMkLst>
            <pc:docMk/>
            <pc:sldMk cId="938932579" sldId="259"/>
            <ac:spMk id="66" creationId="{9B7AD9F6-8CE7-4299-8FC6-328F4DCD3FF9}"/>
          </ac:spMkLst>
        </pc:spChg>
        <pc:spChg chg="add del">
          <ac:chgData name="Sebastián Gómez" userId="7dd6dbc866de1c9c" providerId="LiveId" clId="{D5A3E0C6-93FA-4894-884F-D1AB0BE33590}" dt="2023-04-30T21:58:08.003" v="2123" actId="26606"/>
          <ac:spMkLst>
            <pc:docMk/>
            <pc:sldMk cId="938932579" sldId="259"/>
            <ac:spMk id="67" creationId="{F49775AF-8896-43EE-92C6-83497D6DC56F}"/>
          </ac:spMkLst>
        </pc:spChg>
        <pc:spChg chg="add">
          <ac:chgData name="Sebastián Gómez" userId="7dd6dbc866de1c9c" providerId="LiveId" clId="{D5A3E0C6-93FA-4894-884F-D1AB0BE33590}" dt="2023-04-30T21:58:34.568" v="2128" actId="26606"/>
          <ac:spMkLst>
            <pc:docMk/>
            <pc:sldMk cId="938932579" sldId="259"/>
            <ac:spMk id="68" creationId="{665DBBEF-238B-476B-96AB-8AAC3224ECEA}"/>
          </ac:spMkLst>
        </pc:spChg>
        <pc:spChg chg="add del">
          <ac:chgData name="Sebastián Gómez" userId="7dd6dbc866de1c9c" providerId="LiveId" clId="{D5A3E0C6-93FA-4894-884F-D1AB0BE33590}" dt="2023-04-30T21:56:26.635" v="2116" actId="26606"/>
          <ac:spMkLst>
            <pc:docMk/>
            <pc:sldMk cId="938932579" sldId="259"/>
            <ac:spMk id="69" creationId="{9B7AD9F6-8CE7-4299-8FC6-328F4DCD3FF9}"/>
          </ac:spMkLst>
        </pc:spChg>
        <pc:spChg chg="add del">
          <ac:chgData name="Sebastián Gómez" userId="7dd6dbc866de1c9c" providerId="LiveId" clId="{D5A3E0C6-93FA-4894-884F-D1AB0BE33590}" dt="2023-04-30T21:58:27.601" v="2125" actId="26606"/>
          <ac:spMkLst>
            <pc:docMk/>
            <pc:sldMk cId="938932579" sldId="259"/>
            <ac:spMk id="70" creationId="{665DBBEF-238B-476B-96AB-8AAC3224ECEA}"/>
          </ac:spMkLst>
        </pc:spChg>
        <pc:spChg chg="add del">
          <ac:chgData name="Sebastián Gómez" userId="7dd6dbc866de1c9c" providerId="LiveId" clId="{D5A3E0C6-93FA-4894-884F-D1AB0BE33590}" dt="2023-04-30T21:56:26.635" v="2116" actId="26606"/>
          <ac:spMkLst>
            <pc:docMk/>
            <pc:sldMk cId="938932579" sldId="259"/>
            <ac:spMk id="71" creationId="{F49775AF-8896-43EE-92C6-83497D6DC56F}"/>
          </ac:spMkLst>
        </pc:spChg>
        <pc:spChg chg="add del">
          <ac:chgData name="Sebastián Gómez" userId="7dd6dbc866de1c9c" providerId="LiveId" clId="{D5A3E0C6-93FA-4894-884F-D1AB0BE33590}" dt="2023-04-30T21:58:27.601" v="2125" actId="26606"/>
          <ac:spMkLst>
            <pc:docMk/>
            <pc:sldMk cId="938932579" sldId="259"/>
            <ac:spMk id="72" creationId="{3FCFB1DE-0B7E-48CC-BA90-B2AB0889F9D6}"/>
          </ac:spMkLst>
        </pc:spChg>
        <pc:spChg chg="add">
          <ac:chgData name="Sebastián Gómez" userId="7dd6dbc866de1c9c" providerId="LiveId" clId="{D5A3E0C6-93FA-4894-884F-D1AB0BE33590}" dt="2023-04-30T21:58:34.568" v="2128" actId="26606"/>
          <ac:spMkLst>
            <pc:docMk/>
            <pc:sldMk cId="938932579" sldId="259"/>
            <ac:spMk id="73" creationId="{3FCFB1DE-0B7E-48CC-BA90-B2AB0889F9D6}"/>
          </ac:spMkLst>
        </pc:spChg>
        <pc:graphicFrameChg chg="add del mod">
          <ac:chgData name="Sebastián Gómez" userId="7dd6dbc866de1c9c" providerId="LiveId" clId="{D5A3E0C6-93FA-4894-884F-D1AB0BE33590}" dt="2023-04-30T21:55:51.283" v="2114" actId="12084"/>
          <ac:graphicFrameMkLst>
            <pc:docMk/>
            <pc:sldMk cId="938932579" sldId="259"/>
            <ac:graphicFrameMk id="11" creationId="{60B0C03B-C11A-8A35-1C0F-E50FC1019763}"/>
          </ac:graphicFrameMkLst>
        </pc:graphicFrameChg>
        <pc:picChg chg="add del mod">
          <ac:chgData name="Sebastián Gómez" userId="7dd6dbc866de1c9c" providerId="LiveId" clId="{D5A3E0C6-93FA-4894-884F-D1AB0BE33590}" dt="2023-04-30T21:54:26.982" v="2100" actId="478"/>
          <ac:picMkLst>
            <pc:docMk/>
            <pc:sldMk cId="938932579" sldId="259"/>
            <ac:picMk id="4" creationId="{0CE92F77-BF25-BEF4-E2C2-6D9EADA44D48}"/>
          </ac:picMkLst>
        </pc:picChg>
        <pc:picChg chg="add del mod">
          <ac:chgData name="Sebastián Gómez" userId="7dd6dbc866de1c9c" providerId="LiveId" clId="{D5A3E0C6-93FA-4894-884F-D1AB0BE33590}" dt="2023-04-30T21:52:19.327" v="2080" actId="478"/>
          <ac:picMkLst>
            <pc:docMk/>
            <pc:sldMk cId="938932579" sldId="259"/>
            <ac:picMk id="5" creationId="{70DBFBF1-B27C-DA75-46ED-4828061A87B1}"/>
          </ac:picMkLst>
        </pc:picChg>
        <pc:picChg chg="add del mod modCrop">
          <ac:chgData name="Sebastián Gómez" userId="7dd6dbc866de1c9c" providerId="LiveId" clId="{D5A3E0C6-93FA-4894-884F-D1AB0BE33590}" dt="2023-04-30T21:55:30.006" v="2109" actId="478"/>
          <ac:picMkLst>
            <pc:docMk/>
            <pc:sldMk cId="938932579" sldId="259"/>
            <ac:picMk id="7" creationId="{69D6CAAB-CD21-5B45-A4B8-B75FD8C3F726}"/>
          </ac:picMkLst>
        </pc:picChg>
        <pc:picChg chg="add del mod modCrop">
          <ac:chgData name="Sebastián Gómez" userId="7dd6dbc866de1c9c" providerId="LiveId" clId="{D5A3E0C6-93FA-4894-884F-D1AB0BE33590}" dt="2023-04-30T21:58:34.568" v="2128" actId="26606"/>
          <ac:picMkLst>
            <pc:docMk/>
            <pc:sldMk cId="938932579" sldId="259"/>
            <ac:picMk id="9" creationId="{5864366C-2DE8-D105-6FB5-A615D8A0924F}"/>
          </ac:picMkLst>
        </pc:picChg>
      </pc:sldChg>
      <pc:sldChg chg="new del">
        <pc:chgData name="Sebastián Gómez" userId="7dd6dbc866de1c9c" providerId="LiveId" clId="{D5A3E0C6-93FA-4894-884F-D1AB0BE33590}" dt="2023-04-29T23:05:34.251" v="99" actId="47"/>
        <pc:sldMkLst>
          <pc:docMk/>
          <pc:sldMk cId="2005287005" sldId="259"/>
        </pc:sldMkLst>
      </pc:sldChg>
      <pc:sldChg chg="addSp delSp modSp new mod setBg">
        <pc:chgData name="Sebastián Gómez" userId="7dd6dbc866de1c9c" providerId="LiveId" clId="{D5A3E0C6-93FA-4894-884F-D1AB0BE33590}" dt="2023-04-30T21:58:44.075" v="2129" actId="26606"/>
        <pc:sldMkLst>
          <pc:docMk/>
          <pc:sldMk cId="637233195" sldId="260"/>
        </pc:sldMkLst>
        <pc:spChg chg="mod">
          <ac:chgData name="Sebastián Gómez" userId="7dd6dbc866de1c9c" providerId="LiveId" clId="{D5A3E0C6-93FA-4894-884F-D1AB0BE33590}" dt="2023-04-30T21:58:44.075" v="2129" actId="26606"/>
          <ac:spMkLst>
            <pc:docMk/>
            <pc:sldMk cId="637233195" sldId="260"/>
            <ac:spMk id="2" creationId="{21A71F03-4066-F1C4-ADE5-76B36B7E1236}"/>
          </ac:spMkLst>
        </pc:spChg>
        <pc:spChg chg="del">
          <ac:chgData name="Sebastián Gómez" userId="7dd6dbc866de1c9c" providerId="LiveId" clId="{D5A3E0C6-93FA-4894-884F-D1AB0BE33590}" dt="2023-04-29T23:07:42.622" v="127" actId="478"/>
          <ac:spMkLst>
            <pc:docMk/>
            <pc:sldMk cId="637233195" sldId="260"/>
            <ac:spMk id="3" creationId="{231EE1AD-67EB-60DF-A99C-939EAAC3C524}"/>
          </ac:spMkLst>
        </pc:spChg>
        <pc:spChg chg="add">
          <ac:chgData name="Sebastián Gómez" userId="7dd6dbc866de1c9c" providerId="LiveId" clId="{D5A3E0C6-93FA-4894-884F-D1AB0BE33590}" dt="2023-04-30T21:58:44.075" v="2129" actId="26606"/>
          <ac:spMkLst>
            <pc:docMk/>
            <pc:sldMk cId="637233195" sldId="260"/>
            <ac:spMk id="7" creationId="{943CAA20-3569-4189-9E48-239A229A86CA}"/>
          </ac:spMkLst>
        </pc:spChg>
        <pc:spChg chg="add">
          <ac:chgData name="Sebastián Gómez" userId="7dd6dbc866de1c9c" providerId="LiveId" clId="{D5A3E0C6-93FA-4894-884F-D1AB0BE33590}" dt="2023-04-30T21:58:44.075" v="2129" actId="26606"/>
          <ac:spMkLst>
            <pc:docMk/>
            <pc:sldMk cId="637233195" sldId="260"/>
            <ac:spMk id="9" creationId="{DA542B6D-E775-4832-91DC-2D20F857813A}"/>
          </ac:spMkLst>
        </pc:spChg>
      </pc:sldChg>
      <pc:sldChg chg="addSp modSp new mod setBg modAnim">
        <pc:chgData name="Sebastián Gómez" userId="7dd6dbc866de1c9c" providerId="LiveId" clId="{D5A3E0C6-93FA-4894-884F-D1AB0BE33590}" dt="2023-04-30T21:58:53.240" v="2130" actId="26606"/>
        <pc:sldMkLst>
          <pc:docMk/>
          <pc:sldMk cId="767407884" sldId="261"/>
        </pc:sldMkLst>
        <pc:spChg chg="add">
          <ac:chgData name="Sebastián Gómez" userId="7dd6dbc866de1c9c" providerId="LiveId" clId="{D5A3E0C6-93FA-4894-884F-D1AB0BE33590}" dt="2023-04-30T21:58:53.240" v="2130" actId="26606"/>
          <ac:spMkLst>
            <pc:docMk/>
            <pc:sldMk cId="767407884" sldId="261"/>
            <ac:spMk id="8" creationId="{F3060C83-F051-4F0E-ABAD-AA0DFC48B218}"/>
          </ac:spMkLst>
        </pc:spChg>
        <pc:spChg chg="add">
          <ac:chgData name="Sebastián Gómez" userId="7dd6dbc866de1c9c" providerId="LiveId" clId="{D5A3E0C6-93FA-4894-884F-D1AB0BE33590}" dt="2023-04-30T21:58:53.240" v="2130" actId="26606"/>
          <ac:spMkLst>
            <pc:docMk/>
            <pc:sldMk cId="767407884" sldId="261"/>
            <ac:spMk id="10" creationId="{83C98ABE-055B-441F-B07E-44F97F083C39}"/>
          </ac:spMkLst>
        </pc:spChg>
        <pc:spChg chg="add">
          <ac:chgData name="Sebastián Gómez" userId="7dd6dbc866de1c9c" providerId="LiveId" clId="{D5A3E0C6-93FA-4894-884F-D1AB0BE33590}" dt="2023-04-30T21:58:53.240" v="2130" actId="26606"/>
          <ac:spMkLst>
            <pc:docMk/>
            <pc:sldMk cId="767407884" sldId="261"/>
            <ac:spMk id="12" creationId="{29FDB030-9B49-4CED-8CCD-4D99382388AC}"/>
          </ac:spMkLst>
        </pc:spChg>
        <pc:spChg chg="add">
          <ac:chgData name="Sebastián Gómez" userId="7dd6dbc866de1c9c" providerId="LiveId" clId="{D5A3E0C6-93FA-4894-884F-D1AB0BE33590}" dt="2023-04-30T21:58:53.240" v="2130" actId="26606"/>
          <ac:spMkLst>
            <pc:docMk/>
            <pc:sldMk cId="767407884" sldId="261"/>
            <ac:spMk id="14" creationId="{3783CA14-24A1-485C-8B30-D6A5D87987AD}"/>
          </ac:spMkLst>
        </pc:spChg>
        <pc:spChg chg="add">
          <ac:chgData name="Sebastián Gómez" userId="7dd6dbc866de1c9c" providerId="LiveId" clId="{D5A3E0C6-93FA-4894-884F-D1AB0BE33590}" dt="2023-04-30T21:58:53.240" v="2130" actId="26606"/>
          <ac:spMkLst>
            <pc:docMk/>
            <pc:sldMk cId="767407884" sldId="261"/>
            <ac:spMk id="16" creationId="{9A97C86A-04D6-40F7-AE84-31AB43E6A846}"/>
          </ac:spMkLst>
        </pc:spChg>
        <pc:spChg chg="add">
          <ac:chgData name="Sebastián Gómez" userId="7dd6dbc866de1c9c" providerId="LiveId" clId="{D5A3E0C6-93FA-4894-884F-D1AB0BE33590}" dt="2023-04-30T21:58:53.240" v="2130" actId="26606"/>
          <ac:spMkLst>
            <pc:docMk/>
            <pc:sldMk cId="767407884" sldId="261"/>
            <ac:spMk id="18" creationId="{FF9F2414-84E8-453E-B1F3-389FDE8192D9}"/>
          </ac:spMkLst>
        </pc:spChg>
        <pc:spChg chg="add">
          <ac:chgData name="Sebastián Gómez" userId="7dd6dbc866de1c9c" providerId="LiveId" clId="{D5A3E0C6-93FA-4894-884F-D1AB0BE33590}" dt="2023-04-30T21:58:53.240" v="2130" actId="26606"/>
          <ac:spMkLst>
            <pc:docMk/>
            <pc:sldMk cId="767407884" sldId="261"/>
            <ac:spMk id="20" creationId="{3ECA69A1-7536-43AC-85EF-C7106179F5ED}"/>
          </ac:spMkLst>
        </pc:spChg>
        <pc:picChg chg="add mod">
          <ac:chgData name="Sebastián Gómez" userId="7dd6dbc866de1c9c" providerId="LiveId" clId="{D5A3E0C6-93FA-4894-884F-D1AB0BE33590}" dt="2023-04-30T21:58:53.240" v="2130" actId="26606"/>
          <ac:picMkLst>
            <pc:docMk/>
            <pc:sldMk cId="767407884" sldId="261"/>
            <ac:picMk id="2" creationId="{F5B58D1D-0C71-3788-DFED-BAF63F3BB7A8}"/>
          </ac:picMkLst>
        </pc:picChg>
        <pc:picChg chg="add mod">
          <ac:chgData name="Sebastián Gómez" userId="7dd6dbc866de1c9c" providerId="LiveId" clId="{D5A3E0C6-93FA-4894-884F-D1AB0BE33590}" dt="2023-04-29T23:31:13.165" v="660" actId="1076"/>
          <ac:picMkLst>
            <pc:docMk/>
            <pc:sldMk cId="767407884" sldId="261"/>
            <ac:picMk id="3" creationId="{9CA6EA8A-4D1A-9F76-E051-C8248D977092}"/>
          </ac:picMkLst>
        </pc:picChg>
      </pc:sldChg>
      <pc:sldChg chg="addSp modSp new mod setBg">
        <pc:chgData name="Sebastián Gómez" userId="7dd6dbc866de1c9c" providerId="LiveId" clId="{D5A3E0C6-93FA-4894-884F-D1AB0BE33590}" dt="2023-04-30T21:59:00.933" v="2131" actId="26606"/>
        <pc:sldMkLst>
          <pc:docMk/>
          <pc:sldMk cId="2589622992" sldId="262"/>
        </pc:sldMkLst>
        <pc:spChg chg="add">
          <ac:chgData name="Sebastián Gómez" userId="7dd6dbc866de1c9c" providerId="LiveId" clId="{D5A3E0C6-93FA-4894-884F-D1AB0BE33590}" dt="2023-04-30T21:59:00.933" v="2131" actId="26606"/>
          <ac:spMkLst>
            <pc:docMk/>
            <pc:sldMk cId="2589622992" sldId="262"/>
            <ac:spMk id="7" creationId="{86FF76B9-219D-4469-AF87-0236D29032F1}"/>
          </ac:spMkLst>
        </pc:spChg>
        <pc:spChg chg="add">
          <ac:chgData name="Sebastián Gómez" userId="7dd6dbc866de1c9c" providerId="LiveId" clId="{D5A3E0C6-93FA-4894-884F-D1AB0BE33590}" dt="2023-04-30T21:59:00.933" v="2131" actId="26606"/>
          <ac:spMkLst>
            <pc:docMk/>
            <pc:sldMk cId="2589622992" sldId="262"/>
            <ac:spMk id="13" creationId="{2E80C965-DB6D-4F81-9E9E-B027384D0BD6}"/>
          </ac:spMkLst>
        </pc:spChg>
        <pc:spChg chg="add">
          <ac:chgData name="Sebastián Gómez" userId="7dd6dbc866de1c9c" providerId="LiveId" clId="{D5A3E0C6-93FA-4894-884F-D1AB0BE33590}" dt="2023-04-30T21:59:00.933" v="2131" actId="26606"/>
          <ac:spMkLst>
            <pc:docMk/>
            <pc:sldMk cId="2589622992" sldId="262"/>
            <ac:spMk id="15" creationId="{633C5E46-DAC5-4661-9C87-22B08E2A512F}"/>
          </ac:spMkLst>
        </pc:spChg>
        <pc:grpChg chg="add">
          <ac:chgData name="Sebastián Gómez" userId="7dd6dbc866de1c9c" providerId="LiveId" clId="{D5A3E0C6-93FA-4894-884F-D1AB0BE33590}" dt="2023-04-30T21:59:00.933" v="2131" actId="26606"/>
          <ac:grpSpMkLst>
            <pc:docMk/>
            <pc:sldMk cId="2589622992" sldId="262"/>
            <ac:grpSpMk id="9" creationId="{DB88BD78-87E1-424D-B479-C37D8E41B12E}"/>
          </ac:grpSpMkLst>
        </pc:grpChg>
        <pc:picChg chg="add mod">
          <ac:chgData name="Sebastián Gómez" userId="7dd6dbc866de1c9c" providerId="LiveId" clId="{D5A3E0C6-93FA-4894-884F-D1AB0BE33590}" dt="2023-04-30T21:59:00.933" v="2131" actId="26606"/>
          <ac:picMkLst>
            <pc:docMk/>
            <pc:sldMk cId="2589622992" sldId="262"/>
            <ac:picMk id="2" creationId="{A108CB18-F369-2925-9C9A-B03E52CDAEE1}"/>
          </ac:picMkLst>
        </pc:picChg>
      </pc:sldChg>
      <pc:sldChg chg="addSp modSp new mod setBg">
        <pc:chgData name="Sebastián Gómez" userId="7dd6dbc866de1c9c" providerId="LiveId" clId="{D5A3E0C6-93FA-4894-884F-D1AB0BE33590}" dt="2023-04-30T21:59:06.271" v="2132" actId="26606"/>
        <pc:sldMkLst>
          <pc:docMk/>
          <pc:sldMk cId="3893565756" sldId="263"/>
        </pc:sldMkLst>
        <pc:spChg chg="add">
          <ac:chgData name="Sebastián Gómez" userId="7dd6dbc866de1c9c" providerId="LiveId" clId="{D5A3E0C6-93FA-4894-884F-D1AB0BE33590}" dt="2023-04-30T21:59:06.271" v="2132" actId="26606"/>
          <ac:spMkLst>
            <pc:docMk/>
            <pc:sldMk cId="3893565756" sldId="263"/>
            <ac:spMk id="7" creationId="{F3060C83-F051-4F0E-ABAD-AA0DFC48B218}"/>
          </ac:spMkLst>
        </pc:spChg>
        <pc:spChg chg="add">
          <ac:chgData name="Sebastián Gómez" userId="7dd6dbc866de1c9c" providerId="LiveId" clId="{D5A3E0C6-93FA-4894-884F-D1AB0BE33590}" dt="2023-04-30T21:59:06.271" v="2132" actId="26606"/>
          <ac:spMkLst>
            <pc:docMk/>
            <pc:sldMk cId="3893565756" sldId="263"/>
            <ac:spMk id="9" creationId="{83C98ABE-055B-441F-B07E-44F97F083C39}"/>
          </ac:spMkLst>
        </pc:spChg>
        <pc:spChg chg="add">
          <ac:chgData name="Sebastián Gómez" userId="7dd6dbc866de1c9c" providerId="LiveId" clId="{D5A3E0C6-93FA-4894-884F-D1AB0BE33590}" dt="2023-04-30T21:59:06.271" v="2132" actId="26606"/>
          <ac:spMkLst>
            <pc:docMk/>
            <pc:sldMk cId="3893565756" sldId="263"/>
            <ac:spMk id="11" creationId="{29FDB030-9B49-4CED-8CCD-4D99382388AC}"/>
          </ac:spMkLst>
        </pc:spChg>
        <pc:spChg chg="add">
          <ac:chgData name="Sebastián Gómez" userId="7dd6dbc866de1c9c" providerId="LiveId" clId="{D5A3E0C6-93FA-4894-884F-D1AB0BE33590}" dt="2023-04-30T21:59:06.271" v="2132" actId="26606"/>
          <ac:spMkLst>
            <pc:docMk/>
            <pc:sldMk cId="3893565756" sldId="263"/>
            <ac:spMk id="13" creationId="{3783CA14-24A1-485C-8B30-D6A5D87987AD}"/>
          </ac:spMkLst>
        </pc:spChg>
        <pc:spChg chg="add">
          <ac:chgData name="Sebastián Gómez" userId="7dd6dbc866de1c9c" providerId="LiveId" clId="{D5A3E0C6-93FA-4894-884F-D1AB0BE33590}" dt="2023-04-30T21:59:06.271" v="2132" actId="26606"/>
          <ac:spMkLst>
            <pc:docMk/>
            <pc:sldMk cId="3893565756" sldId="263"/>
            <ac:spMk id="15" creationId="{9A97C86A-04D6-40F7-AE84-31AB43E6A846}"/>
          </ac:spMkLst>
        </pc:spChg>
        <pc:spChg chg="add">
          <ac:chgData name="Sebastián Gómez" userId="7dd6dbc866de1c9c" providerId="LiveId" clId="{D5A3E0C6-93FA-4894-884F-D1AB0BE33590}" dt="2023-04-30T21:59:06.271" v="2132" actId="26606"/>
          <ac:spMkLst>
            <pc:docMk/>
            <pc:sldMk cId="3893565756" sldId="263"/>
            <ac:spMk id="17" creationId="{FF9F2414-84E8-453E-B1F3-389FDE8192D9}"/>
          </ac:spMkLst>
        </pc:spChg>
        <pc:spChg chg="add">
          <ac:chgData name="Sebastián Gómez" userId="7dd6dbc866de1c9c" providerId="LiveId" clId="{D5A3E0C6-93FA-4894-884F-D1AB0BE33590}" dt="2023-04-30T21:59:06.271" v="2132" actId="26606"/>
          <ac:spMkLst>
            <pc:docMk/>
            <pc:sldMk cId="3893565756" sldId="263"/>
            <ac:spMk id="19" creationId="{3ECA69A1-7536-43AC-85EF-C7106179F5ED}"/>
          </ac:spMkLst>
        </pc:spChg>
        <pc:picChg chg="add mod">
          <ac:chgData name="Sebastián Gómez" userId="7dd6dbc866de1c9c" providerId="LiveId" clId="{D5A3E0C6-93FA-4894-884F-D1AB0BE33590}" dt="2023-04-30T21:59:06.271" v="2132" actId="26606"/>
          <ac:picMkLst>
            <pc:docMk/>
            <pc:sldMk cId="3893565756" sldId="263"/>
            <ac:picMk id="2" creationId="{2AE9314C-8022-BA76-61E4-4116E27E53C9}"/>
          </ac:picMkLst>
        </pc:picChg>
      </pc:sldChg>
      <pc:sldChg chg="addSp delSp modSp new mod setBg">
        <pc:chgData name="Sebastián Gómez" userId="7dd6dbc866de1c9c" providerId="LiveId" clId="{D5A3E0C6-93FA-4894-884F-D1AB0BE33590}" dt="2023-05-15T18:30:24.644" v="2669" actId="20577"/>
        <pc:sldMkLst>
          <pc:docMk/>
          <pc:sldMk cId="650931378" sldId="264"/>
        </pc:sldMkLst>
        <pc:spChg chg="mod">
          <ac:chgData name="Sebastián Gómez" userId="7dd6dbc866de1c9c" providerId="LiveId" clId="{D5A3E0C6-93FA-4894-884F-D1AB0BE33590}" dt="2023-04-30T22:00:40.821" v="2147" actId="26606"/>
          <ac:spMkLst>
            <pc:docMk/>
            <pc:sldMk cId="650931378" sldId="264"/>
            <ac:spMk id="2" creationId="{DDAAE8E7-2AF7-B7E0-EBF1-549E80438C78}"/>
          </ac:spMkLst>
        </pc:spChg>
        <pc:spChg chg="add del mod">
          <ac:chgData name="Sebastián Gómez" userId="7dd6dbc866de1c9c" providerId="LiveId" clId="{D5A3E0C6-93FA-4894-884F-D1AB0BE33590}" dt="2023-04-30T21:59:29.970" v="2135" actId="26606"/>
          <ac:spMkLst>
            <pc:docMk/>
            <pc:sldMk cId="650931378" sldId="264"/>
            <ac:spMk id="3" creationId="{AEC807C4-D46A-C340-3A67-ABD24E8BADBA}"/>
          </ac:spMkLst>
        </pc:spChg>
        <pc:spChg chg="add del mod">
          <ac:chgData name="Sebastián Gómez" userId="7dd6dbc866de1c9c" providerId="LiveId" clId="{D5A3E0C6-93FA-4894-884F-D1AB0BE33590}" dt="2023-04-30T22:00:37.513" v="2146" actId="478"/>
          <ac:spMkLst>
            <pc:docMk/>
            <pc:sldMk cId="650931378" sldId="264"/>
            <ac:spMk id="4" creationId="{64716C4A-6700-15F5-D615-7392CEFFB3AD}"/>
          </ac:spMkLst>
        </pc:spChg>
        <pc:spChg chg="add mod">
          <ac:chgData name="Sebastián Gómez" userId="7dd6dbc866de1c9c" providerId="LiveId" clId="{D5A3E0C6-93FA-4894-884F-D1AB0BE33590}" dt="2023-05-15T18:30:24.644" v="2669" actId="20577"/>
          <ac:spMkLst>
            <pc:docMk/>
            <pc:sldMk cId="650931378" sldId="264"/>
            <ac:spMk id="8" creationId="{AEC807C4-D46A-C340-3A67-ABD24E8BADBA}"/>
          </ac:spMkLst>
        </pc:spChg>
        <pc:spChg chg="add del">
          <ac:chgData name="Sebastián Gómez" userId="7dd6dbc866de1c9c" providerId="LiveId" clId="{D5A3E0C6-93FA-4894-884F-D1AB0BE33590}" dt="2023-04-30T21:59:46.244" v="2144" actId="26606"/>
          <ac:spMkLst>
            <pc:docMk/>
            <pc:sldMk cId="650931378" sldId="264"/>
            <ac:spMk id="9" creationId="{8CA06CD6-90CA-4C45-856C-6771339E1E22}"/>
          </ac:spMkLst>
        </pc:spChg>
        <pc:spChg chg="add del">
          <ac:chgData name="Sebastián Gómez" userId="7dd6dbc866de1c9c" providerId="LiveId" clId="{D5A3E0C6-93FA-4894-884F-D1AB0BE33590}" dt="2023-04-30T21:59:43.128" v="2137" actId="26606"/>
          <ac:spMkLst>
            <pc:docMk/>
            <pc:sldMk cId="650931378" sldId="264"/>
            <ac:spMk id="16" creationId="{8CA06CD6-90CA-4C45-856C-6771339E1E22}"/>
          </ac:spMkLst>
        </pc:spChg>
        <pc:spChg chg="add del">
          <ac:chgData name="Sebastián Gómez" userId="7dd6dbc866de1c9c" providerId="LiveId" clId="{D5A3E0C6-93FA-4894-884F-D1AB0BE33590}" dt="2023-04-30T21:59:44.381" v="2139" actId="26606"/>
          <ac:spMkLst>
            <pc:docMk/>
            <pc:sldMk cId="650931378" sldId="264"/>
            <ac:spMk id="20" creationId="{4C608BEB-860E-4094-8511-78603564A75E}"/>
          </ac:spMkLst>
        </pc:spChg>
        <pc:spChg chg="add del">
          <ac:chgData name="Sebastián Gómez" userId="7dd6dbc866de1c9c" providerId="LiveId" clId="{D5A3E0C6-93FA-4894-884F-D1AB0BE33590}" dt="2023-04-30T21:59:45.448" v="2141" actId="26606"/>
          <ac:spMkLst>
            <pc:docMk/>
            <pc:sldMk cId="650931378" sldId="264"/>
            <ac:spMk id="23" creationId="{4FFBEE45-F140-49D5-85EA-C78C24340B23}"/>
          </ac:spMkLst>
        </pc:spChg>
        <pc:spChg chg="add del">
          <ac:chgData name="Sebastián Gómez" userId="7dd6dbc866de1c9c" providerId="LiveId" clId="{D5A3E0C6-93FA-4894-884F-D1AB0BE33590}" dt="2023-04-30T21:59:46.236" v="2143" actId="26606"/>
          <ac:spMkLst>
            <pc:docMk/>
            <pc:sldMk cId="650931378" sldId="264"/>
            <ac:spMk id="25" creationId="{E35A04CF-97D4-4FF7-B359-C546B1F62E54}"/>
          </ac:spMkLst>
        </pc:spChg>
        <pc:spChg chg="add del">
          <ac:chgData name="Sebastián Gómez" userId="7dd6dbc866de1c9c" providerId="LiveId" clId="{D5A3E0C6-93FA-4894-884F-D1AB0BE33590}" dt="2023-04-30T21:59:46.236" v="2143" actId="26606"/>
          <ac:spMkLst>
            <pc:docMk/>
            <pc:sldMk cId="650931378" sldId="264"/>
            <ac:spMk id="26" creationId="{1DE7243B-5109-444B-8FAF-7437C66BC0E9}"/>
          </ac:spMkLst>
        </pc:spChg>
        <pc:spChg chg="add del">
          <ac:chgData name="Sebastián Gómez" userId="7dd6dbc866de1c9c" providerId="LiveId" clId="{D5A3E0C6-93FA-4894-884F-D1AB0BE33590}" dt="2023-04-30T21:59:46.236" v="2143" actId="26606"/>
          <ac:spMkLst>
            <pc:docMk/>
            <pc:sldMk cId="650931378" sldId="264"/>
            <ac:spMk id="27" creationId="{4C5D6221-DA7B-4611-AA26-7D8E349FDE96}"/>
          </ac:spMkLst>
        </pc:spChg>
        <pc:spChg chg="add del">
          <ac:chgData name="Sebastián Gómez" userId="7dd6dbc866de1c9c" providerId="LiveId" clId="{D5A3E0C6-93FA-4894-884F-D1AB0BE33590}" dt="2023-04-30T22:00:25.846" v="2145" actId="26606"/>
          <ac:spMkLst>
            <pc:docMk/>
            <pc:sldMk cId="650931378" sldId="264"/>
            <ac:spMk id="29" creationId="{21739CA5-F0F5-48E1-8E8C-F24B71827E46}"/>
          </ac:spMkLst>
        </pc:spChg>
        <pc:spChg chg="add del">
          <ac:chgData name="Sebastián Gómez" userId="7dd6dbc866de1c9c" providerId="LiveId" clId="{D5A3E0C6-93FA-4894-884F-D1AB0BE33590}" dt="2023-04-30T22:00:25.846" v="2145" actId="26606"/>
          <ac:spMkLst>
            <pc:docMk/>
            <pc:sldMk cId="650931378" sldId="264"/>
            <ac:spMk id="30" creationId="{3EAD2937-F230-41D4-B9C5-975B129BFC20}"/>
          </ac:spMkLst>
        </pc:spChg>
        <pc:spChg chg="add del">
          <ac:chgData name="Sebastián Gómez" userId="7dd6dbc866de1c9c" providerId="LiveId" clId="{D5A3E0C6-93FA-4894-884F-D1AB0BE33590}" dt="2023-04-30T22:00:25.846" v="2145" actId="26606"/>
          <ac:spMkLst>
            <pc:docMk/>
            <pc:sldMk cId="650931378" sldId="264"/>
            <ac:spMk id="31" creationId="{CCD444A3-C338-4886-B7F1-4BA2AF46EB64}"/>
          </ac:spMkLst>
        </pc:spChg>
        <pc:spChg chg="add del">
          <ac:chgData name="Sebastián Gómez" userId="7dd6dbc866de1c9c" providerId="LiveId" clId="{D5A3E0C6-93FA-4894-884F-D1AB0BE33590}" dt="2023-04-30T22:00:40.821" v="2147" actId="26606"/>
          <ac:spMkLst>
            <pc:docMk/>
            <pc:sldMk cId="650931378" sldId="264"/>
            <ac:spMk id="36" creationId="{4FFBEE45-F140-49D5-85EA-C78C24340B23}"/>
          </ac:spMkLst>
        </pc:spChg>
        <pc:spChg chg="add">
          <ac:chgData name="Sebastián Gómez" userId="7dd6dbc866de1c9c" providerId="LiveId" clId="{D5A3E0C6-93FA-4894-884F-D1AB0BE33590}" dt="2023-04-30T22:00:40.821" v="2147" actId="26606"/>
          <ac:spMkLst>
            <pc:docMk/>
            <pc:sldMk cId="650931378" sldId="264"/>
            <ac:spMk id="41" creationId="{100EDD19-6802-4EC3-95CE-CFFAB042CFD6}"/>
          </ac:spMkLst>
        </pc:spChg>
        <pc:spChg chg="add">
          <ac:chgData name="Sebastián Gómez" userId="7dd6dbc866de1c9c" providerId="LiveId" clId="{D5A3E0C6-93FA-4894-884F-D1AB0BE33590}" dt="2023-04-30T22:00:40.821" v="2147" actId="26606"/>
          <ac:spMkLst>
            <pc:docMk/>
            <pc:sldMk cId="650931378" sldId="264"/>
            <ac:spMk id="43" creationId="{DB17E863-922E-4C26-BD64-E8FD41D28661}"/>
          </ac:spMkLst>
        </pc:spChg>
        <pc:graphicFrameChg chg="add del">
          <ac:chgData name="Sebastián Gómez" userId="7dd6dbc866de1c9c" providerId="LiveId" clId="{D5A3E0C6-93FA-4894-884F-D1AB0BE33590}" dt="2023-04-30T21:59:29.959" v="2134" actId="26606"/>
          <ac:graphicFrameMkLst>
            <pc:docMk/>
            <pc:sldMk cId="650931378" sldId="264"/>
            <ac:graphicFrameMk id="6" creationId="{F9C6E15A-34EE-E71C-3A85-39D2A6BFB48B}"/>
          </ac:graphicFrameMkLst>
        </pc:graphicFrameChg>
        <pc:cxnChg chg="add del">
          <ac:chgData name="Sebastián Gómez" userId="7dd6dbc866de1c9c" providerId="LiveId" clId="{D5A3E0C6-93FA-4894-884F-D1AB0BE33590}" dt="2023-04-30T21:59:46.244" v="2144" actId="26606"/>
          <ac:cxnSpMkLst>
            <pc:docMk/>
            <pc:sldMk cId="650931378" sldId="264"/>
            <ac:cxnSpMk id="11" creationId="{5021601D-2758-4B15-A31C-FDA184C51B3A}"/>
          </ac:cxnSpMkLst>
        </pc:cxnChg>
        <pc:cxnChg chg="add del">
          <ac:chgData name="Sebastián Gómez" userId="7dd6dbc866de1c9c" providerId="LiveId" clId="{D5A3E0C6-93FA-4894-884F-D1AB0BE33590}" dt="2023-04-30T21:59:43.128" v="2137" actId="26606"/>
          <ac:cxnSpMkLst>
            <pc:docMk/>
            <pc:sldMk cId="650931378" sldId="264"/>
            <ac:cxnSpMk id="18" creationId="{5021601D-2758-4B15-A31C-FDA184C51B3A}"/>
          </ac:cxnSpMkLst>
        </pc:cxnChg>
        <pc:cxnChg chg="add del">
          <ac:chgData name="Sebastián Gómez" userId="7dd6dbc866de1c9c" providerId="LiveId" clId="{D5A3E0C6-93FA-4894-884F-D1AB0BE33590}" dt="2023-04-30T21:59:44.381" v="2139" actId="26606"/>
          <ac:cxnSpMkLst>
            <pc:docMk/>
            <pc:sldMk cId="650931378" sldId="264"/>
            <ac:cxnSpMk id="21" creationId="{1F16A8D4-FE87-4604-88B2-394B5D1EB437}"/>
          </ac:cxnSpMkLst>
        </pc:cxnChg>
      </pc:sldChg>
      <pc:sldChg chg="addSp delSp modSp new del mod">
        <pc:chgData name="Sebastián Gómez" userId="7dd6dbc866de1c9c" providerId="LiveId" clId="{D5A3E0C6-93FA-4894-884F-D1AB0BE33590}" dt="2023-04-30T22:04:30.675" v="2182" actId="47"/>
        <pc:sldMkLst>
          <pc:docMk/>
          <pc:sldMk cId="3957084807" sldId="265"/>
        </pc:sldMkLst>
        <pc:spChg chg="mod">
          <ac:chgData name="Sebastián Gómez" userId="7dd6dbc866de1c9c" providerId="LiveId" clId="{D5A3E0C6-93FA-4894-884F-D1AB0BE33590}" dt="2023-04-30T21:26:35.759" v="1737"/>
          <ac:spMkLst>
            <pc:docMk/>
            <pc:sldMk cId="3957084807" sldId="265"/>
            <ac:spMk id="2" creationId="{9BFABEE2-502C-AEF2-0C4B-2AA4EA6EAF7B}"/>
          </ac:spMkLst>
        </pc:spChg>
        <pc:spChg chg="del mod">
          <ac:chgData name="Sebastián Gómez" userId="7dd6dbc866de1c9c" providerId="LiveId" clId="{D5A3E0C6-93FA-4894-884F-D1AB0BE33590}" dt="2023-04-30T22:01:48.531" v="2159" actId="478"/>
          <ac:spMkLst>
            <pc:docMk/>
            <pc:sldMk cId="3957084807" sldId="265"/>
            <ac:spMk id="3" creationId="{CF2D8AF7-DC31-A8CA-B60E-930CE58DF40E}"/>
          </ac:spMkLst>
        </pc:spChg>
        <pc:spChg chg="add mod topLvl">
          <ac:chgData name="Sebastián Gómez" userId="7dd6dbc866de1c9c" providerId="LiveId" clId="{D5A3E0C6-93FA-4894-884F-D1AB0BE33590}" dt="2023-04-29T23:28:37.481" v="631" actId="164"/>
          <ac:spMkLst>
            <pc:docMk/>
            <pc:sldMk cId="3957084807" sldId="265"/>
            <ac:spMk id="10" creationId="{9A96CAB4-2812-96C5-72AE-CE2332D1222D}"/>
          </ac:spMkLst>
        </pc:spChg>
        <pc:spChg chg="add mod">
          <ac:chgData name="Sebastián Gómez" userId="7dd6dbc866de1c9c" providerId="LiveId" clId="{D5A3E0C6-93FA-4894-884F-D1AB0BE33590}" dt="2023-04-29T23:28:13.350" v="627" actId="164"/>
          <ac:spMkLst>
            <pc:docMk/>
            <pc:sldMk cId="3957084807" sldId="265"/>
            <ac:spMk id="11" creationId="{BE3C92C4-535C-D635-1645-CBC82D372B96}"/>
          </ac:spMkLst>
        </pc:spChg>
        <pc:spChg chg="add mod">
          <ac:chgData name="Sebastián Gómez" userId="7dd6dbc866de1c9c" providerId="LiveId" clId="{D5A3E0C6-93FA-4894-884F-D1AB0BE33590}" dt="2023-04-29T23:28:45.040" v="632" actId="164"/>
          <ac:spMkLst>
            <pc:docMk/>
            <pc:sldMk cId="3957084807" sldId="265"/>
            <ac:spMk id="12" creationId="{0085A959-BAD5-1571-C21A-CAE994712628}"/>
          </ac:spMkLst>
        </pc:spChg>
        <pc:spChg chg="add mod">
          <ac:chgData name="Sebastián Gómez" userId="7dd6dbc866de1c9c" providerId="LiveId" clId="{D5A3E0C6-93FA-4894-884F-D1AB0BE33590}" dt="2023-04-29T23:28:31.788" v="630" actId="164"/>
          <ac:spMkLst>
            <pc:docMk/>
            <pc:sldMk cId="3957084807" sldId="265"/>
            <ac:spMk id="13" creationId="{61DB9FC0-FF5F-54EC-7C78-35C014486E56}"/>
          </ac:spMkLst>
        </pc:spChg>
        <pc:spChg chg="add mod">
          <ac:chgData name="Sebastián Gómez" userId="7dd6dbc866de1c9c" providerId="LiveId" clId="{D5A3E0C6-93FA-4894-884F-D1AB0BE33590}" dt="2023-04-29T23:28:18.931" v="628" actId="164"/>
          <ac:spMkLst>
            <pc:docMk/>
            <pc:sldMk cId="3957084807" sldId="265"/>
            <ac:spMk id="14" creationId="{90E53F80-2BB7-411D-54C7-FD1533B8C7D8}"/>
          </ac:spMkLst>
        </pc:spChg>
        <pc:spChg chg="add mod">
          <ac:chgData name="Sebastián Gómez" userId="7dd6dbc866de1c9c" providerId="LiveId" clId="{D5A3E0C6-93FA-4894-884F-D1AB0BE33590}" dt="2023-04-29T23:28:24.765" v="629" actId="164"/>
          <ac:spMkLst>
            <pc:docMk/>
            <pc:sldMk cId="3957084807" sldId="265"/>
            <ac:spMk id="15" creationId="{0FABDA9A-C20F-A858-6B2C-8D6058ABB85F}"/>
          </ac:spMkLst>
        </pc:spChg>
        <pc:spChg chg="add del mod">
          <ac:chgData name="Sebastián Gómez" userId="7dd6dbc866de1c9c" providerId="LiveId" clId="{D5A3E0C6-93FA-4894-884F-D1AB0BE33590}" dt="2023-04-30T22:01:30.086" v="2153"/>
          <ac:spMkLst>
            <pc:docMk/>
            <pc:sldMk cId="3957084807" sldId="265"/>
            <ac:spMk id="16" creationId="{9B5755AC-E946-C50A-041D-0AF16C3290E0}"/>
          </ac:spMkLst>
        </pc:spChg>
        <pc:spChg chg="add del mod">
          <ac:chgData name="Sebastián Gómez" userId="7dd6dbc866de1c9c" providerId="LiveId" clId="{D5A3E0C6-93FA-4894-884F-D1AB0BE33590}" dt="2023-04-30T22:01:55.847" v="2160" actId="478"/>
          <ac:spMkLst>
            <pc:docMk/>
            <pc:sldMk cId="3957084807" sldId="265"/>
            <ac:spMk id="24" creationId="{A3AD751E-90A7-5EB7-BD39-42B84F8E16DD}"/>
          </ac:spMkLst>
        </pc:spChg>
        <pc:spChg chg="mod">
          <ac:chgData name="Sebastián Gómez" userId="7dd6dbc866de1c9c" providerId="LiveId" clId="{D5A3E0C6-93FA-4894-884F-D1AB0BE33590}" dt="2023-04-30T22:02:14.699" v="2163"/>
          <ac:spMkLst>
            <pc:docMk/>
            <pc:sldMk cId="3957084807" sldId="265"/>
            <ac:spMk id="27" creationId="{A9034C4B-1124-049D-191B-1BD71D386DB4}"/>
          </ac:spMkLst>
        </pc:spChg>
        <pc:spChg chg="mod">
          <ac:chgData name="Sebastián Gómez" userId="7dd6dbc866de1c9c" providerId="LiveId" clId="{D5A3E0C6-93FA-4894-884F-D1AB0BE33590}" dt="2023-04-30T22:02:14.699" v="2163"/>
          <ac:spMkLst>
            <pc:docMk/>
            <pc:sldMk cId="3957084807" sldId="265"/>
            <ac:spMk id="30" creationId="{7AE9D85F-008F-97C7-A0C8-FADF2FF98CDE}"/>
          </ac:spMkLst>
        </pc:spChg>
        <pc:spChg chg="mod">
          <ac:chgData name="Sebastián Gómez" userId="7dd6dbc866de1c9c" providerId="LiveId" clId="{D5A3E0C6-93FA-4894-884F-D1AB0BE33590}" dt="2023-04-30T22:02:14.699" v="2163"/>
          <ac:spMkLst>
            <pc:docMk/>
            <pc:sldMk cId="3957084807" sldId="265"/>
            <ac:spMk id="33" creationId="{FF17A3EA-3CA6-EFB7-6B00-8E13775BDE7A}"/>
          </ac:spMkLst>
        </pc:spChg>
        <pc:spChg chg="mod">
          <ac:chgData name="Sebastián Gómez" userId="7dd6dbc866de1c9c" providerId="LiveId" clId="{D5A3E0C6-93FA-4894-884F-D1AB0BE33590}" dt="2023-04-30T22:02:14.699" v="2163"/>
          <ac:spMkLst>
            <pc:docMk/>
            <pc:sldMk cId="3957084807" sldId="265"/>
            <ac:spMk id="36" creationId="{F4720862-0EB4-9B32-FD1A-409EDFCD0F02}"/>
          </ac:spMkLst>
        </pc:spChg>
        <pc:spChg chg="mod">
          <ac:chgData name="Sebastián Gómez" userId="7dd6dbc866de1c9c" providerId="LiveId" clId="{D5A3E0C6-93FA-4894-884F-D1AB0BE33590}" dt="2023-04-30T22:02:14.699" v="2163"/>
          <ac:spMkLst>
            <pc:docMk/>
            <pc:sldMk cId="3957084807" sldId="265"/>
            <ac:spMk id="39" creationId="{9FAFCACC-5652-2576-421B-A1C18C583204}"/>
          </ac:spMkLst>
        </pc:spChg>
        <pc:spChg chg="mod">
          <ac:chgData name="Sebastián Gómez" userId="7dd6dbc866de1c9c" providerId="LiveId" clId="{D5A3E0C6-93FA-4894-884F-D1AB0BE33590}" dt="2023-04-30T22:02:14.699" v="2163"/>
          <ac:spMkLst>
            <pc:docMk/>
            <pc:sldMk cId="3957084807" sldId="265"/>
            <ac:spMk id="42" creationId="{1C68E519-123E-A3CB-0939-9F3ECEC1F192}"/>
          </ac:spMkLst>
        </pc:spChg>
        <pc:spChg chg="mod">
          <ac:chgData name="Sebastián Gómez" userId="7dd6dbc866de1c9c" providerId="LiveId" clId="{D5A3E0C6-93FA-4894-884F-D1AB0BE33590}" dt="2023-04-30T22:02:27.653" v="2165"/>
          <ac:spMkLst>
            <pc:docMk/>
            <pc:sldMk cId="3957084807" sldId="265"/>
            <ac:spMk id="45" creationId="{46827164-D339-A5DC-8F89-FFD520ACC6A1}"/>
          </ac:spMkLst>
        </pc:spChg>
        <pc:spChg chg="mod">
          <ac:chgData name="Sebastián Gómez" userId="7dd6dbc866de1c9c" providerId="LiveId" clId="{D5A3E0C6-93FA-4894-884F-D1AB0BE33590}" dt="2023-04-30T22:02:27.653" v="2165"/>
          <ac:spMkLst>
            <pc:docMk/>
            <pc:sldMk cId="3957084807" sldId="265"/>
            <ac:spMk id="48" creationId="{FC855D77-DA35-5E95-D1D0-EFF65A6CE7DD}"/>
          </ac:spMkLst>
        </pc:spChg>
        <pc:grpChg chg="add del mod">
          <ac:chgData name="Sebastián Gómez" userId="7dd6dbc866de1c9c" providerId="LiveId" clId="{D5A3E0C6-93FA-4894-884F-D1AB0BE33590}" dt="2023-04-29T23:23:13.979" v="582" actId="165"/>
          <ac:grpSpMkLst>
            <pc:docMk/>
            <pc:sldMk cId="3957084807" sldId="265"/>
            <ac:grpSpMk id="16" creationId="{536CBF23-13EC-1211-293C-DC7DCCDFF184}"/>
          </ac:grpSpMkLst>
        </pc:grpChg>
        <pc:grpChg chg="add del mod">
          <ac:chgData name="Sebastián Gómez" userId="7dd6dbc866de1c9c" providerId="LiveId" clId="{D5A3E0C6-93FA-4894-884F-D1AB0BE33590}" dt="2023-04-30T22:01:56.906" v="2161" actId="478"/>
          <ac:grpSpMkLst>
            <pc:docMk/>
            <pc:sldMk cId="3957084807" sldId="265"/>
            <ac:grpSpMk id="17" creationId="{266F1DBA-2D1D-6770-0D7D-8487E7C7F7C9}"/>
          </ac:grpSpMkLst>
        </pc:grpChg>
        <pc:grpChg chg="add del mod">
          <ac:chgData name="Sebastián Gómez" userId="7dd6dbc866de1c9c" providerId="LiveId" clId="{D5A3E0C6-93FA-4894-884F-D1AB0BE33590}" dt="2023-04-30T22:01:47.363" v="2158" actId="478"/>
          <ac:grpSpMkLst>
            <pc:docMk/>
            <pc:sldMk cId="3957084807" sldId="265"/>
            <ac:grpSpMk id="18" creationId="{45B4A3CD-B18B-CD4E-999C-63C8DF47FA1D}"/>
          </ac:grpSpMkLst>
        </pc:grpChg>
        <pc:grpChg chg="add del mod">
          <ac:chgData name="Sebastián Gómez" userId="7dd6dbc866de1c9c" providerId="LiveId" clId="{D5A3E0C6-93FA-4894-884F-D1AB0BE33590}" dt="2023-04-30T22:01:58.203" v="2162" actId="478"/>
          <ac:grpSpMkLst>
            <pc:docMk/>
            <pc:sldMk cId="3957084807" sldId="265"/>
            <ac:grpSpMk id="19" creationId="{F619081F-BA63-3E4E-0D2B-AC1C51C6EC4E}"/>
          </ac:grpSpMkLst>
        </pc:grpChg>
        <pc:grpChg chg="add del mod">
          <ac:chgData name="Sebastián Gómez" userId="7dd6dbc866de1c9c" providerId="LiveId" clId="{D5A3E0C6-93FA-4894-884F-D1AB0BE33590}" dt="2023-04-30T22:01:45.531" v="2157" actId="478"/>
          <ac:grpSpMkLst>
            <pc:docMk/>
            <pc:sldMk cId="3957084807" sldId="265"/>
            <ac:grpSpMk id="20" creationId="{51187722-720D-5B85-2980-4C77CFEE8088}"/>
          </ac:grpSpMkLst>
        </pc:grpChg>
        <pc:grpChg chg="add del mod">
          <ac:chgData name="Sebastián Gómez" userId="7dd6dbc866de1c9c" providerId="LiveId" clId="{D5A3E0C6-93FA-4894-884F-D1AB0BE33590}" dt="2023-04-30T22:01:43.788" v="2156" actId="478"/>
          <ac:grpSpMkLst>
            <pc:docMk/>
            <pc:sldMk cId="3957084807" sldId="265"/>
            <ac:grpSpMk id="21" creationId="{BB3A4789-BC12-E375-EC4A-C202165A4657}"/>
          </ac:grpSpMkLst>
        </pc:grpChg>
        <pc:grpChg chg="add del mod">
          <ac:chgData name="Sebastián Gómez" userId="7dd6dbc866de1c9c" providerId="LiveId" clId="{D5A3E0C6-93FA-4894-884F-D1AB0BE33590}" dt="2023-04-30T22:01:41.549" v="2155" actId="478"/>
          <ac:grpSpMkLst>
            <pc:docMk/>
            <pc:sldMk cId="3957084807" sldId="265"/>
            <ac:grpSpMk id="22" creationId="{CDF78D5D-8D5C-01C5-7097-E3266DD12F54}"/>
          </ac:grpSpMkLst>
        </pc:grpChg>
        <pc:grpChg chg="add del mod">
          <ac:chgData name="Sebastián Gómez" userId="7dd6dbc866de1c9c" providerId="LiveId" clId="{D5A3E0C6-93FA-4894-884F-D1AB0BE33590}" dt="2023-04-30T22:02:18.156" v="2164"/>
          <ac:grpSpMkLst>
            <pc:docMk/>
            <pc:sldMk cId="3957084807" sldId="265"/>
            <ac:grpSpMk id="25" creationId="{3622F5B9-7FFC-59BB-8D37-EC7310AD1CA9}"/>
          </ac:grpSpMkLst>
        </pc:grpChg>
        <pc:grpChg chg="add del mod">
          <ac:chgData name="Sebastián Gómez" userId="7dd6dbc866de1c9c" providerId="LiveId" clId="{D5A3E0C6-93FA-4894-884F-D1AB0BE33590}" dt="2023-04-30T22:02:18.156" v="2164"/>
          <ac:grpSpMkLst>
            <pc:docMk/>
            <pc:sldMk cId="3957084807" sldId="265"/>
            <ac:grpSpMk id="28" creationId="{A9154380-2B5B-73BD-2EAB-E40B4AD43CA2}"/>
          </ac:grpSpMkLst>
        </pc:grpChg>
        <pc:grpChg chg="add del mod">
          <ac:chgData name="Sebastián Gómez" userId="7dd6dbc866de1c9c" providerId="LiveId" clId="{D5A3E0C6-93FA-4894-884F-D1AB0BE33590}" dt="2023-04-30T22:02:18.156" v="2164"/>
          <ac:grpSpMkLst>
            <pc:docMk/>
            <pc:sldMk cId="3957084807" sldId="265"/>
            <ac:grpSpMk id="31" creationId="{CC65E448-A0C3-638E-2899-C611C6460FC5}"/>
          </ac:grpSpMkLst>
        </pc:grpChg>
        <pc:grpChg chg="add del mod">
          <ac:chgData name="Sebastián Gómez" userId="7dd6dbc866de1c9c" providerId="LiveId" clId="{D5A3E0C6-93FA-4894-884F-D1AB0BE33590}" dt="2023-04-30T22:02:18.156" v="2164"/>
          <ac:grpSpMkLst>
            <pc:docMk/>
            <pc:sldMk cId="3957084807" sldId="265"/>
            <ac:grpSpMk id="34" creationId="{90F7BAD9-13C9-575A-80D0-B8567CAE71F4}"/>
          </ac:grpSpMkLst>
        </pc:grpChg>
        <pc:grpChg chg="add del mod">
          <ac:chgData name="Sebastián Gómez" userId="7dd6dbc866de1c9c" providerId="LiveId" clId="{D5A3E0C6-93FA-4894-884F-D1AB0BE33590}" dt="2023-04-30T22:02:18.156" v="2164"/>
          <ac:grpSpMkLst>
            <pc:docMk/>
            <pc:sldMk cId="3957084807" sldId="265"/>
            <ac:grpSpMk id="37" creationId="{20CB7022-593D-2639-648E-4889669BE192}"/>
          </ac:grpSpMkLst>
        </pc:grpChg>
        <pc:grpChg chg="add del mod">
          <ac:chgData name="Sebastián Gómez" userId="7dd6dbc866de1c9c" providerId="LiveId" clId="{D5A3E0C6-93FA-4894-884F-D1AB0BE33590}" dt="2023-04-30T22:02:18.156" v="2164"/>
          <ac:grpSpMkLst>
            <pc:docMk/>
            <pc:sldMk cId="3957084807" sldId="265"/>
            <ac:grpSpMk id="40" creationId="{C326FBD4-613C-A51C-84E2-9CFDF628CE44}"/>
          </ac:grpSpMkLst>
        </pc:grpChg>
        <pc:grpChg chg="add del mod">
          <ac:chgData name="Sebastián Gómez" userId="7dd6dbc866de1c9c" providerId="LiveId" clId="{D5A3E0C6-93FA-4894-884F-D1AB0BE33590}" dt="2023-04-30T22:02:41.067" v="2167" actId="478"/>
          <ac:grpSpMkLst>
            <pc:docMk/>
            <pc:sldMk cId="3957084807" sldId="265"/>
            <ac:grpSpMk id="43" creationId="{894D4389-FC6E-01AD-774D-31EE4D7FD992}"/>
          </ac:grpSpMkLst>
        </pc:grpChg>
        <pc:grpChg chg="add del mod">
          <ac:chgData name="Sebastián Gómez" userId="7dd6dbc866de1c9c" providerId="LiveId" clId="{D5A3E0C6-93FA-4894-884F-D1AB0BE33590}" dt="2023-04-30T22:02:40" v="2166" actId="478"/>
          <ac:grpSpMkLst>
            <pc:docMk/>
            <pc:sldMk cId="3957084807" sldId="265"/>
            <ac:grpSpMk id="46" creationId="{797723BA-5D1C-FC49-02DD-1223715E6DBE}"/>
          </ac:grpSpMkLst>
        </pc:grpChg>
        <pc:picChg chg="add mod topLvl">
          <ac:chgData name="Sebastián Gómez" userId="7dd6dbc866de1c9c" providerId="LiveId" clId="{D5A3E0C6-93FA-4894-884F-D1AB0BE33590}" dt="2023-04-29T23:28:37.481" v="631" actId="164"/>
          <ac:picMkLst>
            <pc:docMk/>
            <pc:sldMk cId="3957084807" sldId="265"/>
            <ac:picMk id="4" creationId="{233A2D25-8AD8-D380-689D-4ADAFF07D7D1}"/>
          </ac:picMkLst>
        </pc:picChg>
        <pc:picChg chg="add mod">
          <ac:chgData name="Sebastián Gómez" userId="7dd6dbc866de1c9c" providerId="LiveId" clId="{D5A3E0C6-93FA-4894-884F-D1AB0BE33590}" dt="2023-04-29T23:28:13.350" v="627" actId="164"/>
          <ac:picMkLst>
            <pc:docMk/>
            <pc:sldMk cId="3957084807" sldId="265"/>
            <ac:picMk id="5" creationId="{C0A47D07-49A5-8B18-D1AA-7826C4E29332}"/>
          </ac:picMkLst>
        </pc:picChg>
        <pc:picChg chg="add mod">
          <ac:chgData name="Sebastián Gómez" userId="7dd6dbc866de1c9c" providerId="LiveId" clId="{D5A3E0C6-93FA-4894-884F-D1AB0BE33590}" dt="2023-04-29T23:28:45.040" v="632" actId="164"/>
          <ac:picMkLst>
            <pc:docMk/>
            <pc:sldMk cId="3957084807" sldId="265"/>
            <ac:picMk id="6" creationId="{732C2CDA-F0ED-AD37-7525-2FD5679F03F2}"/>
          </ac:picMkLst>
        </pc:picChg>
        <pc:picChg chg="add mod">
          <ac:chgData name="Sebastián Gómez" userId="7dd6dbc866de1c9c" providerId="LiveId" clId="{D5A3E0C6-93FA-4894-884F-D1AB0BE33590}" dt="2023-04-29T23:28:31.788" v="630" actId="164"/>
          <ac:picMkLst>
            <pc:docMk/>
            <pc:sldMk cId="3957084807" sldId="265"/>
            <ac:picMk id="7" creationId="{EDC209D3-74F5-2215-4F8D-0C8F38746C93}"/>
          </ac:picMkLst>
        </pc:picChg>
        <pc:picChg chg="add mod">
          <ac:chgData name="Sebastián Gómez" userId="7dd6dbc866de1c9c" providerId="LiveId" clId="{D5A3E0C6-93FA-4894-884F-D1AB0BE33590}" dt="2023-04-29T23:28:18.931" v="628" actId="164"/>
          <ac:picMkLst>
            <pc:docMk/>
            <pc:sldMk cId="3957084807" sldId="265"/>
            <ac:picMk id="8" creationId="{E4AAF95E-93CB-C547-8363-3D2BA8F50175}"/>
          </ac:picMkLst>
        </pc:picChg>
        <pc:picChg chg="add mod">
          <ac:chgData name="Sebastián Gómez" userId="7dd6dbc866de1c9c" providerId="LiveId" clId="{D5A3E0C6-93FA-4894-884F-D1AB0BE33590}" dt="2023-04-29T23:28:24.765" v="629" actId="164"/>
          <ac:picMkLst>
            <pc:docMk/>
            <pc:sldMk cId="3957084807" sldId="265"/>
            <ac:picMk id="9" creationId="{7FB17B10-6AC7-BC39-1E97-266356EC20D2}"/>
          </ac:picMkLst>
        </pc:picChg>
        <pc:picChg chg="mod">
          <ac:chgData name="Sebastián Gómez" userId="7dd6dbc866de1c9c" providerId="LiveId" clId="{D5A3E0C6-93FA-4894-884F-D1AB0BE33590}" dt="2023-04-30T22:02:14.699" v="2163"/>
          <ac:picMkLst>
            <pc:docMk/>
            <pc:sldMk cId="3957084807" sldId="265"/>
            <ac:picMk id="26" creationId="{4D5C3744-9763-6572-750B-12C4F593E982}"/>
          </ac:picMkLst>
        </pc:picChg>
        <pc:picChg chg="mod">
          <ac:chgData name="Sebastián Gómez" userId="7dd6dbc866de1c9c" providerId="LiveId" clId="{D5A3E0C6-93FA-4894-884F-D1AB0BE33590}" dt="2023-04-30T22:02:14.699" v="2163"/>
          <ac:picMkLst>
            <pc:docMk/>
            <pc:sldMk cId="3957084807" sldId="265"/>
            <ac:picMk id="29" creationId="{4802ABD3-B399-925A-FB99-EA42FEFBCD83}"/>
          </ac:picMkLst>
        </pc:picChg>
        <pc:picChg chg="mod">
          <ac:chgData name="Sebastián Gómez" userId="7dd6dbc866de1c9c" providerId="LiveId" clId="{D5A3E0C6-93FA-4894-884F-D1AB0BE33590}" dt="2023-04-30T22:02:14.699" v="2163"/>
          <ac:picMkLst>
            <pc:docMk/>
            <pc:sldMk cId="3957084807" sldId="265"/>
            <ac:picMk id="32" creationId="{14C5AC27-914D-CF00-B192-07FE972F513C}"/>
          </ac:picMkLst>
        </pc:picChg>
        <pc:picChg chg="mod">
          <ac:chgData name="Sebastián Gómez" userId="7dd6dbc866de1c9c" providerId="LiveId" clId="{D5A3E0C6-93FA-4894-884F-D1AB0BE33590}" dt="2023-04-30T22:02:14.699" v="2163"/>
          <ac:picMkLst>
            <pc:docMk/>
            <pc:sldMk cId="3957084807" sldId="265"/>
            <ac:picMk id="35" creationId="{AD2895EB-B452-90AC-0848-9C13495FB4F9}"/>
          </ac:picMkLst>
        </pc:picChg>
        <pc:picChg chg="mod">
          <ac:chgData name="Sebastián Gómez" userId="7dd6dbc866de1c9c" providerId="LiveId" clId="{D5A3E0C6-93FA-4894-884F-D1AB0BE33590}" dt="2023-04-30T22:02:14.699" v="2163"/>
          <ac:picMkLst>
            <pc:docMk/>
            <pc:sldMk cId="3957084807" sldId="265"/>
            <ac:picMk id="38" creationId="{37A27BE2-99C8-CAD2-17F4-627C62871672}"/>
          </ac:picMkLst>
        </pc:picChg>
        <pc:picChg chg="mod">
          <ac:chgData name="Sebastián Gómez" userId="7dd6dbc866de1c9c" providerId="LiveId" clId="{D5A3E0C6-93FA-4894-884F-D1AB0BE33590}" dt="2023-04-30T22:02:14.699" v="2163"/>
          <ac:picMkLst>
            <pc:docMk/>
            <pc:sldMk cId="3957084807" sldId="265"/>
            <ac:picMk id="41" creationId="{1CC03F36-6365-0F3F-DC6A-1139C04C908C}"/>
          </ac:picMkLst>
        </pc:picChg>
        <pc:picChg chg="mod">
          <ac:chgData name="Sebastián Gómez" userId="7dd6dbc866de1c9c" providerId="LiveId" clId="{D5A3E0C6-93FA-4894-884F-D1AB0BE33590}" dt="2023-04-30T22:02:27.653" v="2165"/>
          <ac:picMkLst>
            <pc:docMk/>
            <pc:sldMk cId="3957084807" sldId="265"/>
            <ac:picMk id="44" creationId="{88656BB6-D2E9-DEE9-8D49-53CDB3F8C02A}"/>
          </ac:picMkLst>
        </pc:picChg>
        <pc:picChg chg="mod">
          <ac:chgData name="Sebastián Gómez" userId="7dd6dbc866de1c9c" providerId="LiveId" clId="{D5A3E0C6-93FA-4894-884F-D1AB0BE33590}" dt="2023-04-30T22:02:27.653" v="2165"/>
          <ac:picMkLst>
            <pc:docMk/>
            <pc:sldMk cId="3957084807" sldId="265"/>
            <ac:picMk id="47" creationId="{113DB7C3-37F4-B455-CD56-D3F1457EA00B}"/>
          </ac:picMkLst>
        </pc:picChg>
      </pc:sldChg>
      <pc:sldChg chg="addSp delSp modSp add del mod chgLayout">
        <pc:chgData name="Sebastián Gómez" userId="7dd6dbc866de1c9c" providerId="LiveId" clId="{D5A3E0C6-93FA-4894-884F-D1AB0BE33590}" dt="2023-04-30T22:07:05.073" v="2190" actId="47"/>
        <pc:sldMkLst>
          <pc:docMk/>
          <pc:sldMk cId="988644403" sldId="266"/>
        </pc:sldMkLst>
        <pc:spChg chg="mod ord">
          <ac:chgData name="Sebastián Gómez" userId="7dd6dbc866de1c9c" providerId="LiveId" clId="{D5A3E0C6-93FA-4894-884F-D1AB0BE33590}" dt="2023-04-30T22:05:13.569" v="2186" actId="700"/>
          <ac:spMkLst>
            <pc:docMk/>
            <pc:sldMk cId="988644403" sldId="266"/>
            <ac:spMk id="2" creationId="{9BFABEE2-502C-AEF2-0C4B-2AA4EA6EAF7B}"/>
          </ac:spMkLst>
        </pc:spChg>
        <pc:spChg chg="add mod ord">
          <ac:chgData name="Sebastián Gómez" userId="7dd6dbc866de1c9c" providerId="LiveId" clId="{D5A3E0C6-93FA-4894-884F-D1AB0BE33590}" dt="2023-04-30T22:05:13.569" v="2186" actId="700"/>
          <ac:spMkLst>
            <pc:docMk/>
            <pc:sldMk cId="988644403" sldId="266"/>
            <ac:spMk id="3" creationId="{82727B77-C266-3584-5A69-611D3247DE46}"/>
          </ac:spMkLst>
        </pc:spChg>
        <pc:spChg chg="del">
          <ac:chgData name="Sebastián Gómez" userId="7dd6dbc866de1c9c" providerId="LiveId" clId="{D5A3E0C6-93FA-4894-884F-D1AB0BE33590}" dt="2023-04-29T23:30:12.508" v="654" actId="478"/>
          <ac:spMkLst>
            <pc:docMk/>
            <pc:sldMk cId="988644403" sldId="266"/>
            <ac:spMk id="3" creationId="{CF2D8AF7-DC31-A8CA-B60E-930CE58DF40E}"/>
          </ac:spMkLst>
        </pc:spChg>
        <pc:spChg chg="add del mod">
          <ac:chgData name="Sebastián Gómez" userId="7dd6dbc866de1c9c" providerId="LiveId" clId="{D5A3E0C6-93FA-4894-884F-D1AB0BE33590}" dt="2023-04-29T23:30:16.247" v="655" actId="478"/>
          <ac:spMkLst>
            <pc:docMk/>
            <pc:sldMk cId="988644403" sldId="266"/>
            <ac:spMk id="23" creationId="{1BA400FD-67ED-2705-DEED-BB0978F58BE6}"/>
          </ac:spMkLst>
        </pc:spChg>
        <pc:grpChg chg="del">
          <ac:chgData name="Sebastián Gómez" userId="7dd6dbc866de1c9c" providerId="LiveId" clId="{D5A3E0C6-93FA-4894-884F-D1AB0BE33590}" dt="2023-04-29T23:29:27.176" v="634" actId="478"/>
          <ac:grpSpMkLst>
            <pc:docMk/>
            <pc:sldMk cId="988644403" sldId="266"/>
            <ac:grpSpMk id="17" creationId="{266F1DBA-2D1D-6770-0D7D-8487E7C7F7C9}"/>
          </ac:grpSpMkLst>
        </pc:grpChg>
        <pc:grpChg chg="del">
          <ac:chgData name="Sebastián Gómez" userId="7dd6dbc866de1c9c" providerId="LiveId" clId="{D5A3E0C6-93FA-4894-884F-D1AB0BE33590}" dt="2023-04-29T23:29:30.596" v="635" actId="478"/>
          <ac:grpSpMkLst>
            <pc:docMk/>
            <pc:sldMk cId="988644403" sldId="266"/>
            <ac:grpSpMk id="18" creationId="{45B4A3CD-B18B-CD4E-999C-63C8DF47FA1D}"/>
          </ac:grpSpMkLst>
        </pc:grpChg>
        <pc:grpChg chg="del">
          <ac:chgData name="Sebastián Gómez" userId="7dd6dbc866de1c9c" providerId="LiveId" clId="{D5A3E0C6-93FA-4894-884F-D1AB0BE33590}" dt="2023-04-29T23:29:30.596" v="635" actId="478"/>
          <ac:grpSpMkLst>
            <pc:docMk/>
            <pc:sldMk cId="988644403" sldId="266"/>
            <ac:grpSpMk id="19" creationId="{F619081F-BA63-3E4E-0D2B-AC1C51C6EC4E}"/>
          </ac:grpSpMkLst>
        </pc:grpChg>
        <pc:grpChg chg="del">
          <ac:chgData name="Sebastián Gómez" userId="7dd6dbc866de1c9c" providerId="LiveId" clId="{D5A3E0C6-93FA-4894-884F-D1AB0BE33590}" dt="2023-04-29T23:29:33.238" v="636" actId="478"/>
          <ac:grpSpMkLst>
            <pc:docMk/>
            <pc:sldMk cId="988644403" sldId="266"/>
            <ac:grpSpMk id="20" creationId="{51187722-720D-5B85-2980-4C77CFEE8088}"/>
          </ac:grpSpMkLst>
        </pc:grpChg>
        <pc:grpChg chg="del">
          <ac:chgData name="Sebastián Gómez" userId="7dd6dbc866de1c9c" providerId="LiveId" clId="{D5A3E0C6-93FA-4894-884F-D1AB0BE33590}" dt="2023-04-29T23:29:33.238" v="636" actId="478"/>
          <ac:grpSpMkLst>
            <pc:docMk/>
            <pc:sldMk cId="988644403" sldId="266"/>
            <ac:grpSpMk id="21" creationId="{BB3A4789-BC12-E375-EC4A-C202165A4657}"/>
          </ac:grpSpMkLst>
        </pc:grpChg>
        <pc:grpChg chg="del">
          <ac:chgData name="Sebastián Gómez" userId="7dd6dbc866de1c9c" providerId="LiveId" clId="{D5A3E0C6-93FA-4894-884F-D1AB0BE33590}" dt="2023-04-29T23:29:33.238" v="636" actId="478"/>
          <ac:grpSpMkLst>
            <pc:docMk/>
            <pc:sldMk cId="988644403" sldId="266"/>
            <ac:grpSpMk id="22" creationId="{CDF78D5D-8D5C-01C5-7097-E3266DD12F54}"/>
          </ac:grpSpMkLst>
        </pc:grpChg>
        <pc:picChg chg="add del mod">
          <ac:chgData name="Sebastián Gómez" userId="7dd6dbc866de1c9c" providerId="LiveId" clId="{D5A3E0C6-93FA-4894-884F-D1AB0BE33590}" dt="2023-04-30T22:04:56.577" v="2185" actId="478"/>
          <ac:picMkLst>
            <pc:docMk/>
            <pc:sldMk cId="988644403" sldId="266"/>
            <ac:picMk id="24" creationId="{EA1F7CFD-3F86-6A87-48DA-5092244413B3}"/>
          </ac:picMkLst>
        </pc:picChg>
      </pc:sldChg>
      <pc:sldChg chg="addSp delSp modSp new mod setBg">
        <pc:chgData name="Sebastián Gómez" userId="7dd6dbc866de1c9c" providerId="LiveId" clId="{D5A3E0C6-93FA-4894-884F-D1AB0BE33590}" dt="2023-04-30T22:08:03.700" v="2195" actId="26606"/>
        <pc:sldMkLst>
          <pc:docMk/>
          <pc:sldMk cId="673517797" sldId="267"/>
        </pc:sldMkLst>
        <pc:spChg chg="mod">
          <ac:chgData name="Sebastián Gómez" userId="7dd6dbc866de1c9c" providerId="LiveId" clId="{D5A3E0C6-93FA-4894-884F-D1AB0BE33590}" dt="2023-04-30T22:08:03.700" v="2195" actId="26606"/>
          <ac:spMkLst>
            <pc:docMk/>
            <pc:sldMk cId="673517797" sldId="267"/>
            <ac:spMk id="2" creationId="{E9DCA686-A346-43B6-C281-9998EF736E8E}"/>
          </ac:spMkLst>
        </pc:spChg>
        <pc:spChg chg="mod ord">
          <ac:chgData name="Sebastián Gómez" userId="7dd6dbc866de1c9c" providerId="LiveId" clId="{D5A3E0C6-93FA-4894-884F-D1AB0BE33590}" dt="2023-04-30T22:08:03.700" v="2195" actId="26606"/>
          <ac:spMkLst>
            <pc:docMk/>
            <pc:sldMk cId="673517797" sldId="267"/>
            <ac:spMk id="3" creationId="{CF043B9D-7D48-89AF-C453-4814D7F2ECA0}"/>
          </ac:spMkLst>
        </pc:spChg>
        <pc:spChg chg="add del">
          <ac:chgData name="Sebastián Gómez" userId="7dd6dbc866de1c9c" providerId="LiveId" clId="{D5A3E0C6-93FA-4894-884F-D1AB0BE33590}" dt="2023-04-30T22:08:03.700" v="2195" actId="26606"/>
          <ac:spMkLst>
            <pc:docMk/>
            <pc:sldMk cId="673517797" sldId="267"/>
            <ac:spMk id="13" creationId="{352BEC0E-22F8-46D0-9632-375DB541B06C}"/>
          </ac:spMkLst>
        </pc:spChg>
        <pc:spChg chg="add del">
          <ac:chgData name="Sebastián Gómez" userId="7dd6dbc866de1c9c" providerId="LiveId" clId="{D5A3E0C6-93FA-4894-884F-D1AB0BE33590}" dt="2023-04-30T22:08:03.700" v="2195" actId="26606"/>
          <ac:spMkLst>
            <pc:docMk/>
            <pc:sldMk cId="673517797" sldId="267"/>
            <ac:spMk id="15" creationId="{3FCFB1DE-0B7E-48CC-BA90-B2AB0889F9D6}"/>
          </ac:spMkLst>
        </pc:spChg>
        <pc:spChg chg="add">
          <ac:chgData name="Sebastián Gómez" userId="7dd6dbc866de1c9c" providerId="LiveId" clId="{D5A3E0C6-93FA-4894-884F-D1AB0BE33590}" dt="2023-04-30T22:08:03.700" v="2195" actId="26606"/>
          <ac:spMkLst>
            <pc:docMk/>
            <pc:sldMk cId="673517797" sldId="267"/>
            <ac:spMk id="20" creationId="{2C61293E-6EBE-43EF-A52C-9BEBFD7679D4}"/>
          </ac:spMkLst>
        </pc:spChg>
        <pc:spChg chg="add">
          <ac:chgData name="Sebastián Gómez" userId="7dd6dbc866de1c9c" providerId="LiveId" clId="{D5A3E0C6-93FA-4894-884F-D1AB0BE33590}" dt="2023-04-30T22:08:03.700" v="2195" actId="26606"/>
          <ac:spMkLst>
            <pc:docMk/>
            <pc:sldMk cId="673517797" sldId="267"/>
            <ac:spMk id="22" creationId="{3FCFB1DE-0B7E-48CC-BA90-B2AB0889F9D6}"/>
          </ac:spMkLst>
        </pc:spChg>
        <pc:picChg chg="add del mod">
          <ac:chgData name="Sebastián Gómez" userId="7dd6dbc866de1c9c" providerId="LiveId" clId="{D5A3E0C6-93FA-4894-884F-D1AB0BE33590}" dt="2023-04-29T23:35:29.404" v="909" actId="478"/>
          <ac:picMkLst>
            <pc:docMk/>
            <pc:sldMk cId="673517797" sldId="267"/>
            <ac:picMk id="5" creationId="{8E868210-3E00-4B25-97B6-8836B8E95560}"/>
          </ac:picMkLst>
        </pc:picChg>
        <pc:picChg chg="add mod">
          <ac:chgData name="Sebastián Gómez" userId="7dd6dbc866de1c9c" providerId="LiveId" clId="{D5A3E0C6-93FA-4894-884F-D1AB0BE33590}" dt="2023-04-30T22:08:03.700" v="2195" actId="26606"/>
          <ac:picMkLst>
            <pc:docMk/>
            <pc:sldMk cId="673517797" sldId="267"/>
            <ac:picMk id="7" creationId="{089F13B6-FB8D-6BF7-EB18-A38E785380C8}"/>
          </ac:picMkLst>
        </pc:picChg>
        <pc:picChg chg="add del mod">
          <ac:chgData name="Sebastián Gómez" userId="7dd6dbc866de1c9c" providerId="LiveId" clId="{D5A3E0C6-93FA-4894-884F-D1AB0BE33590}" dt="2023-04-30T22:07:53.154" v="2194" actId="478"/>
          <ac:picMkLst>
            <pc:docMk/>
            <pc:sldMk cId="673517797" sldId="267"/>
            <ac:picMk id="8" creationId="{D5559496-BCAE-E0E5-8C0A-DB9F1E36D1D6}"/>
          </ac:picMkLst>
        </pc:picChg>
      </pc:sldChg>
      <pc:sldChg chg="addSp delSp modSp new mod setBg modAnim">
        <pc:chgData name="Sebastián Gómez" userId="7dd6dbc866de1c9c" providerId="LiveId" clId="{D5A3E0C6-93FA-4894-884F-D1AB0BE33590}" dt="2023-04-30T22:08:19.915" v="2196" actId="26606"/>
        <pc:sldMkLst>
          <pc:docMk/>
          <pc:sldMk cId="3787925239" sldId="268"/>
        </pc:sldMkLst>
        <pc:spChg chg="add">
          <ac:chgData name="Sebastián Gómez" userId="7dd6dbc866de1c9c" providerId="LiveId" clId="{D5A3E0C6-93FA-4894-884F-D1AB0BE33590}" dt="2023-04-30T22:08:19.915" v="2196" actId="26606"/>
          <ac:spMkLst>
            <pc:docMk/>
            <pc:sldMk cId="3787925239" sldId="268"/>
            <ac:spMk id="10" creationId="{F3060C83-F051-4F0E-ABAD-AA0DFC48B218}"/>
          </ac:spMkLst>
        </pc:spChg>
        <pc:spChg chg="add">
          <ac:chgData name="Sebastián Gómez" userId="7dd6dbc866de1c9c" providerId="LiveId" clId="{D5A3E0C6-93FA-4894-884F-D1AB0BE33590}" dt="2023-04-30T22:08:19.915" v="2196" actId="26606"/>
          <ac:spMkLst>
            <pc:docMk/>
            <pc:sldMk cId="3787925239" sldId="268"/>
            <ac:spMk id="12" creationId="{83C98ABE-055B-441F-B07E-44F97F083C39}"/>
          </ac:spMkLst>
        </pc:spChg>
        <pc:spChg chg="add">
          <ac:chgData name="Sebastián Gómez" userId="7dd6dbc866de1c9c" providerId="LiveId" clId="{D5A3E0C6-93FA-4894-884F-D1AB0BE33590}" dt="2023-04-30T22:08:19.915" v="2196" actId="26606"/>
          <ac:spMkLst>
            <pc:docMk/>
            <pc:sldMk cId="3787925239" sldId="268"/>
            <ac:spMk id="14" creationId="{29FDB030-9B49-4CED-8CCD-4D99382388AC}"/>
          </ac:spMkLst>
        </pc:spChg>
        <pc:spChg chg="add">
          <ac:chgData name="Sebastián Gómez" userId="7dd6dbc866de1c9c" providerId="LiveId" clId="{D5A3E0C6-93FA-4894-884F-D1AB0BE33590}" dt="2023-04-30T22:08:19.915" v="2196" actId="26606"/>
          <ac:spMkLst>
            <pc:docMk/>
            <pc:sldMk cId="3787925239" sldId="268"/>
            <ac:spMk id="16" creationId="{3783CA14-24A1-485C-8B30-D6A5D87987AD}"/>
          </ac:spMkLst>
        </pc:spChg>
        <pc:spChg chg="add">
          <ac:chgData name="Sebastián Gómez" userId="7dd6dbc866de1c9c" providerId="LiveId" clId="{D5A3E0C6-93FA-4894-884F-D1AB0BE33590}" dt="2023-04-30T22:08:19.915" v="2196" actId="26606"/>
          <ac:spMkLst>
            <pc:docMk/>
            <pc:sldMk cId="3787925239" sldId="268"/>
            <ac:spMk id="18" creationId="{9A97C86A-04D6-40F7-AE84-31AB43E6A846}"/>
          </ac:spMkLst>
        </pc:spChg>
        <pc:spChg chg="add">
          <ac:chgData name="Sebastián Gómez" userId="7dd6dbc866de1c9c" providerId="LiveId" clId="{D5A3E0C6-93FA-4894-884F-D1AB0BE33590}" dt="2023-04-30T22:08:19.915" v="2196" actId="26606"/>
          <ac:spMkLst>
            <pc:docMk/>
            <pc:sldMk cId="3787925239" sldId="268"/>
            <ac:spMk id="20" creationId="{FF9F2414-84E8-453E-B1F3-389FDE8192D9}"/>
          </ac:spMkLst>
        </pc:spChg>
        <pc:spChg chg="add">
          <ac:chgData name="Sebastián Gómez" userId="7dd6dbc866de1c9c" providerId="LiveId" clId="{D5A3E0C6-93FA-4894-884F-D1AB0BE33590}" dt="2023-04-30T22:08:19.915" v="2196" actId="26606"/>
          <ac:spMkLst>
            <pc:docMk/>
            <pc:sldMk cId="3787925239" sldId="268"/>
            <ac:spMk id="22" creationId="{3ECA69A1-7536-43AC-85EF-C7106179F5ED}"/>
          </ac:spMkLst>
        </pc:spChg>
        <pc:picChg chg="add mod ord">
          <ac:chgData name="Sebastián Gómez" userId="7dd6dbc866de1c9c" providerId="LiveId" clId="{D5A3E0C6-93FA-4894-884F-D1AB0BE33590}" dt="2023-04-30T22:08:19.915" v="2196" actId="26606"/>
          <ac:picMkLst>
            <pc:docMk/>
            <pc:sldMk cId="3787925239" sldId="268"/>
            <ac:picMk id="3" creationId="{C20B64E1-0443-D991-FA3B-F45B6BF23224}"/>
          </ac:picMkLst>
        </pc:picChg>
        <pc:picChg chg="add del mod">
          <ac:chgData name="Sebastián Gómez" userId="7dd6dbc866de1c9c" providerId="LiveId" clId="{D5A3E0C6-93FA-4894-884F-D1AB0BE33590}" dt="2023-04-29T23:37:54.435" v="924"/>
          <ac:picMkLst>
            <pc:docMk/>
            <pc:sldMk cId="3787925239" sldId="268"/>
            <ac:picMk id="4" creationId="{D6EEBE7B-DDDD-4187-005A-67A934DA4CE6}"/>
          </ac:picMkLst>
        </pc:picChg>
        <pc:picChg chg="add mod">
          <ac:chgData name="Sebastián Gómez" userId="7dd6dbc866de1c9c" providerId="LiveId" clId="{D5A3E0C6-93FA-4894-884F-D1AB0BE33590}" dt="2023-04-30T22:08:19.915" v="2196" actId="26606"/>
          <ac:picMkLst>
            <pc:docMk/>
            <pc:sldMk cId="3787925239" sldId="268"/>
            <ac:picMk id="5" creationId="{4CA83EEF-3D8F-092C-7160-3E9A6A268BE6}"/>
          </ac:picMkLst>
        </pc:picChg>
      </pc:sldChg>
      <pc:sldChg chg="addSp delSp modSp add mod setBg">
        <pc:chgData name="Sebastián Gómez" userId="7dd6dbc866de1c9c" providerId="LiveId" clId="{D5A3E0C6-93FA-4894-884F-D1AB0BE33590}" dt="2023-04-30T22:08:42.565" v="2199" actId="26606"/>
        <pc:sldMkLst>
          <pc:docMk/>
          <pc:sldMk cId="1301051489" sldId="269"/>
        </pc:sldMkLst>
        <pc:spChg chg="add del">
          <ac:chgData name="Sebastián Gómez" userId="7dd6dbc866de1c9c" providerId="LiveId" clId="{D5A3E0C6-93FA-4894-884F-D1AB0BE33590}" dt="2023-04-30T22:08:42.565" v="2199" actId="26606"/>
          <ac:spMkLst>
            <pc:docMk/>
            <pc:sldMk cId="1301051489" sldId="269"/>
            <ac:spMk id="8" creationId="{86FF76B9-219D-4469-AF87-0236D29032F1}"/>
          </ac:spMkLst>
        </pc:spChg>
        <pc:spChg chg="add del">
          <ac:chgData name="Sebastián Gómez" userId="7dd6dbc866de1c9c" providerId="LiveId" clId="{D5A3E0C6-93FA-4894-884F-D1AB0BE33590}" dt="2023-04-30T22:08:42.565" v="2199" actId="26606"/>
          <ac:spMkLst>
            <pc:docMk/>
            <pc:sldMk cId="1301051489" sldId="269"/>
            <ac:spMk id="14" creationId="{2E80C965-DB6D-4F81-9E9E-B027384D0BD6}"/>
          </ac:spMkLst>
        </pc:spChg>
        <pc:spChg chg="add del">
          <ac:chgData name="Sebastián Gómez" userId="7dd6dbc866de1c9c" providerId="LiveId" clId="{D5A3E0C6-93FA-4894-884F-D1AB0BE33590}" dt="2023-04-30T22:08:42.565" v="2199" actId="26606"/>
          <ac:spMkLst>
            <pc:docMk/>
            <pc:sldMk cId="1301051489" sldId="269"/>
            <ac:spMk id="16" creationId="{633C5E46-DAC5-4661-9C87-22B08E2A512F}"/>
          </ac:spMkLst>
        </pc:spChg>
        <pc:spChg chg="add">
          <ac:chgData name="Sebastián Gómez" userId="7dd6dbc866de1c9c" providerId="LiveId" clId="{D5A3E0C6-93FA-4894-884F-D1AB0BE33590}" dt="2023-04-30T22:08:42.565" v="2199" actId="26606"/>
          <ac:spMkLst>
            <pc:docMk/>
            <pc:sldMk cId="1301051489" sldId="269"/>
            <ac:spMk id="21" creationId="{F3060C83-F051-4F0E-ABAD-AA0DFC48B218}"/>
          </ac:spMkLst>
        </pc:spChg>
        <pc:spChg chg="add">
          <ac:chgData name="Sebastián Gómez" userId="7dd6dbc866de1c9c" providerId="LiveId" clId="{D5A3E0C6-93FA-4894-884F-D1AB0BE33590}" dt="2023-04-30T22:08:42.565" v="2199" actId="26606"/>
          <ac:spMkLst>
            <pc:docMk/>
            <pc:sldMk cId="1301051489" sldId="269"/>
            <ac:spMk id="23" creationId="{83C98ABE-055B-441F-B07E-44F97F083C39}"/>
          </ac:spMkLst>
        </pc:spChg>
        <pc:spChg chg="add">
          <ac:chgData name="Sebastián Gómez" userId="7dd6dbc866de1c9c" providerId="LiveId" clId="{D5A3E0C6-93FA-4894-884F-D1AB0BE33590}" dt="2023-04-30T22:08:42.565" v="2199" actId="26606"/>
          <ac:spMkLst>
            <pc:docMk/>
            <pc:sldMk cId="1301051489" sldId="269"/>
            <ac:spMk id="25" creationId="{29FDB030-9B49-4CED-8CCD-4D99382388AC}"/>
          </ac:spMkLst>
        </pc:spChg>
        <pc:spChg chg="add">
          <ac:chgData name="Sebastián Gómez" userId="7dd6dbc866de1c9c" providerId="LiveId" clId="{D5A3E0C6-93FA-4894-884F-D1AB0BE33590}" dt="2023-04-30T22:08:42.565" v="2199" actId="26606"/>
          <ac:spMkLst>
            <pc:docMk/>
            <pc:sldMk cId="1301051489" sldId="269"/>
            <ac:spMk id="27" creationId="{3783CA14-24A1-485C-8B30-D6A5D87987AD}"/>
          </ac:spMkLst>
        </pc:spChg>
        <pc:spChg chg="add">
          <ac:chgData name="Sebastián Gómez" userId="7dd6dbc866de1c9c" providerId="LiveId" clId="{D5A3E0C6-93FA-4894-884F-D1AB0BE33590}" dt="2023-04-30T22:08:42.565" v="2199" actId="26606"/>
          <ac:spMkLst>
            <pc:docMk/>
            <pc:sldMk cId="1301051489" sldId="269"/>
            <ac:spMk id="29" creationId="{9A97C86A-04D6-40F7-AE84-31AB43E6A846}"/>
          </ac:spMkLst>
        </pc:spChg>
        <pc:spChg chg="add">
          <ac:chgData name="Sebastián Gómez" userId="7dd6dbc866de1c9c" providerId="LiveId" clId="{D5A3E0C6-93FA-4894-884F-D1AB0BE33590}" dt="2023-04-30T22:08:42.565" v="2199" actId="26606"/>
          <ac:spMkLst>
            <pc:docMk/>
            <pc:sldMk cId="1301051489" sldId="269"/>
            <ac:spMk id="31" creationId="{FF9F2414-84E8-453E-B1F3-389FDE8192D9}"/>
          </ac:spMkLst>
        </pc:spChg>
        <pc:spChg chg="add">
          <ac:chgData name="Sebastián Gómez" userId="7dd6dbc866de1c9c" providerId="LiveId" clId="{D5A3E0C6-93FA-4894-884F-D1AB0BE33590}" dt="2023-04-30T22:08:42.565" v="2199" actId="26606"/>
          <ac:spMkLst>
            <pc:docMk/>
            <pc:sldMk cId="1301051489" sldId="269"/>
            <ac:spMk id="33" creationId="{3ECA69A1-7536-43AC-85EF-C7106179F5ED}"/>
          </ac:spMkLst>
        </pc:spChg>
        <pc:grpChg chg="add del">
          <ac:chgData name="Sebastián Gómez" userId="7dd6dbc866de1c9c" providerId="LiveId" clId="{D5A3E0C6-93FA-4894-884F-D1AB0BE33590}" dt="2023-04-30T22:08:42.565" v="2199" actId="26606"/>
          <ac:grpSpMkLst>
            <pc:docMk/>
            <pc:sldMk cId="1301051489" sldId="269"/>
            <ac:grpSpMk id="10" creationId="{DB88BD78-87E1-424D-B479-C37D8E41B12E}"/>
          </ac:grpSpMkLst>
        </pc:grpChg>
        <pc:picChg chg="add mod">
          <ac:chgData name="Sebastián Gómez" userId="7dd6dbc866de1c9c" providerId="LiveId" clId="{D5A3E0C6-93FA-4894-884F-D1AB0BE33590}" dt="2023-04-30T22:08:25.362" v="2197" actId="26606"/>
          <ac:picMkLst>
            <pc:docMk/>
            <pc:sldMk cId="1301051489" sldId="269"/>
            <ac:picMk id="2" creationId="{953BB0B5-1058-BDE8-E459-32D35C9A7509}"/>
          </ac:picMkLst>
        </pc:picChg>
        <pc:picChg chg="ord">
          <ac:chgData name="Sebastián Gómez" userId="7dd6dbc866de1c9c" providerId="LiveId" clId="{D5A3E0C6-93FA-4894-884F-D1AB0BE33590}" dt="2023-04-30T22:08:25.362" v="2197" actId="26606"/>
          <ac:picMkLst>
            <pc:docMk/>
            <pc:sldMk cId="1301051489" sldId="269"/>
            <ac:picMk id="3" creationId="{C20B64E1-0443-D991-FA3B-F45B6BF23224}"/>
          </ac:picMkLst>
        </pc:picChg>
      </pc:sldChg>
      <pc:sldChg chg="addSp delSp modSp add mod setBg">
        <pc:chgData name="Sebastián Gómez" userId="7dd6dbc866de1c9c" providerId="LiveId" clId="{D5A3E0C6-93FA-4894-884F-D1AB0BE33590}" dt="2023-04-30T22:08:31.295" v="2198" actId="26606"/>
        <pc:sldMkLst>
          <pc:docMk/>
          <pc:sldMk cId="4266382203" sldId="270"/>
        </pc:sldMkLst>
        <pc:spChg chg="add">
          <ac:chgData name="Sebastián Gómez" userId="7dd6dbc866de1c9c" providerId="LiveId" clId="{D5A3E0C6-93FA-4894-884F-D1AB0BE33590}" dt="2023-04-30T22:08:31.295" v="2198" actId="26606"/>
          <ac:spMkLst>
            <pc:docMk/>
            <pc:sldMk cId="4266382203" sldId="270"/>
            <ac:spMk id="9" creationId="{F3060C83-F051-4F0E-ABAD-AA0DFC48B218}"/>
          </ac:spMkLst>
        </pc:spChg>
        <pc:spChg chg="add">
          <ac:chgData name="Sebastián Gómez" userId="7dd6dbc866de1c9c" providerId="LiveId" clId="{D5A3E0C6-93FA-4894-884F-D1AB0BE33590}" dt="2023-04-30T22:08:31.295" v="2198" actId="26606"/>
          <ac:spMkLst>
            <pc:docMk/>
            <pc:sldMk cId="4266382203" sldId="270"/>
            <ac:spMk id="11" creationId="{83C98ABE-055B-441F-B07E-44F97F083C39}"/>
          </ac:spMkLst>
        </pc:spChg>
        <pc:spChg chg="add">
          <ac:chgData name="Sebastián Gómez" userId="7dd6dbc866de1c9c" providerId="LiveId" clId="{D5A3E0C6-93FA-4894-884F-D1AB0BE33590}" dt="2023-04-30T22:08:31.295" v="2198" actId="26606"/>
          <ac:spMkLst>
            <pc:docMk/>
            <pc:sldMk cId="4266382203" sldId="270"/>
            <ac:spMk id="13" creationId="{29FDB030-9B49-4CED-8CCD-4D99382388AC}"/>
          </ac:spMkLst>
        </pc:spChg>
        <pc:spChg chg="add">
          <ac:chgData name="Sebastián Gómez" userId="7dd6dbc866de1c9c" providerId="LiveId" clId="{D5A3E0C6-93FA-4894-884F-D1AB0BE33590}" dt="2023-04-30T22:08:31.295" v="2198" actId="26606"/>
          <ac:spMkLst>
            <pc:docMk/>
            <pc:sldMk cId="4266382203" sldId="270"/>
            <ac:spMk id="15" creationId="{3783CA14-24A1-485C-8B30-D6A5D87987AD}"/>
          </ac:spMkLst>
        </pc:spChg>
        <pc:spChg chg="add">
          <ac:chgData name="Sebastián Gómez" userId="7dd6dbc866de1c9c" providerId="LiveId" clId="{D5A3E0C6-93FA-4894-884F-D1AB0BE33590}" dt="2023-04-30T22:08:31.295" v="2198" actId="26606"/>
          <ac:spMkLst>
            <pc:docMk/>
            <pc:sldMk cId="4266382203" sldId="270"/>
            <ac:spMk id="17" creationId="{9A97C86A-04D6-40F7-AE84-31AB43E6A846}"/>
          </ac:spMkLst>
        </pc:spChg>
        <pc:spChg chg="add">
          <ac:chgData name="Sebastián Gómez" userId="7dd6dbc866de1c9c" providerId="LiveId" clId="{D5A3E0C6-93FA-4894-884F-D1AB0BE33590}" dt="2023-04-30T22:08:31.295" v="2198" actId="26606"/>
          <ac:spMkLst>
            <pc:docMk/>
            <pc:sldMk cId="4266382203" sldId="270"/>
            <ac:spMk id="19" creationId="{FF9F2414-84E8-453E-B1F3-389FDE8192D9}"/>
          </ac:spMkLst>
        </pc:spChg>
        <pc:spChg chg="add">
          <ac:chgData name="Sebastián Gómez" userId="7dd6dbc866de1c9c" providerId="LiveId" clId="{D5A3E0C6-93FA-4894-884F-D1AB0BE33590}" dt="2023-04-30T22:08:31.295" v="2198" actId="26606"/>
          <ac:spMkLst>
            <pc:docMk/>
            <pc:sldMk cId="4266382203" sldId="270"/>
            <ac:spMk id="21" creationId="{3ECA69A1-7536-43AC-85EF-C7106179F5ED}"/>
          </ac:spMkLst>
        </pc:spChg>
        <pc:picChg chg="del">
          <ac:chgData name="Sebastián Gómez" userId="7dd6dbc866de1c9c" providerId="LiveId" clId="{D5A3E0C6-93FA-4894-884F-D1AB0BE33590}" dt="2023-04-29T23:39:01.534" v="931" actId="478"/>
          <ac:picMkLst>
            <pc:docMk/>
            <pc:sldMk cId="4266382203" sldId="270"/>
            <ac:picMk id="2" creationId="{953BB0B5-1058-BDE8-E459-32D35C9A7509}"/>
          </ac:picMkLst>
        </pc:picChg>
        <pc:picChg chg="ord">
          <ac:chgData name="Sebastián Gómez" userId="7dd6dbc866de1c9c" providerId="LiveId" clId="{D5A3E0C6-93FA-4894-884F-D1AB0BE33590}" dt="2023-04-30T22:08:31.295" v="2198" actId="26606"/>
          <ac:picMkLst>
            <pc:docMk/>
            <pc:sldMk cId="4266382203" sldId="270"/>
            <ac:picMk id="3" creationId="{C20B64E1-0443-D991-FA3B-F45B6BF23224}"/>
          </ac:picMkLst>
        </pc:picChg>
        <pc:picChg chg="add mod">
          <ac:chgData name="Sebastián Gómez" userId="7dd6dbc866de1c9c" providerId="LiveId" clId="{D5A3E0C6-93FA-4894-884F-D1AB0BE33590}" dt="2023-04-30T22:08:31.295" v="2198" actId="26606"/>
          <ac:picMkLst>
            <pc:docMk/>
            <pc:sldMk cId="4266382203" sldId="270"/>
            <ac:picMk id="4" creationId="{183C0788-78C5-18B2-D130-E1BC14429B29}"/>
          </ac:picMkLst>
        </pc:picChg>
      </pc:sldChg>
      <pc:sldChg chg="addSp modSp new del mod">
        <pc:chgData name="Sebastián Gómez" userId="7dd6dbc866de1c9c" providerId="LiveId" clId="{D5A3E0C6-93FA-4894-884F-D1AB0BE33590}" dt="2023-04-29T23:49:37.712" v="958" actId="2696"/>
        <pc:sldMkLst>
          <pc:docMk/>
          <pc:sldMk cId="1097081993" sldId="271"/>
        </pc:sldMkLst>
        <pc:picChg chg="add mod">
          <ac:chgData name="Sebastián Gómez" userId="7dd6dbc866de1c9c" providerId="LiveId" clId="{D5A3E0C6-93FA-4894-884F-D1AB0BE33590}" dt="2023-04-29T23:43:08.711" v="940" actId="1076"/>
          <ac:picMkLst>
            <pc:docMk/>
            <pc:sldMk cId="1097081993" sldId="271"/>
            <ac:picMk id="3" creationId="{CD9BDF3A-44A0-3129-5007-BBED522A28C8}"/>
          </ac:picMkLst>
        </pc:picChg>
      </pc:sldChg>
      <pc:sldChg chg="addSp delSp modSp new mod setBg">
        <pc:chgData name="Sebastián Gómez" userId="7dd6dbc866de1c9c" providerId="LiveId" clId="{D5A3E0C6-93FA-4894-884F-D1AB0BE33590}" dt="2023-04-30T22:09:19.141" v="2207" actId="26606"/>
        <pc:sldMkLst>
          <pc:docMk/>
          <pc:sldMk cId="2331304532" sldId="272"/>
        </pc:sldMkLst>
        <pc:spChg chg="mod">
          <ac:chgData name="Sebastián Gómez" userId="7dd6dbc866de1c9c" providerId="LiveId" clId="{D5A3E0C6-93FA-4894-884F-D1AB0BE33590}" dt="2023-04-30T22:08:59.673" v="2202" actId="26606"/>
          <ac:spMkLst>
            <pc:docMk/>
            <pc:sldMk cId="2331304532" sldId="272"/>
            <ac:spMk id="2" creationId="{9718753D-EB0F-E671-9674-6814ABC13E4B}"/>
          </ac:spMkLst>
        </pc:spChg>
        <pc:spChg chg="mod">
          <ac:chgData name="Sebastián Gómez" userId="7dd6dbc866de1c9c" providerId="LiveId" clId="{D5A3E0C6-93FA-4894-884F-D1AB0BE33590}" dt="2023-04-30T22:08:59.673" v="2202" actId="26606"/>
          <ac:spMkLst>
            <pc:docMk/>
            <pc:sldMk cId="2331304532" sldId="272"/>
            <ac:spMk id="3" creationId="{E90F39FF-2E75-1230-6EDB-A682465FEA1C}"/>
          </ac:spMkLst>
        </pc:spChg>
        <pc:spChg chg="add del">
          <ac:chgData name="Sebastián Gómez" userId="7dd6dbc866de1c9c" providerId="LiveId" clId="{D5A3E0C6-93FA-4894-884F-D1AB0BE33590}" dt="2023-04-30T22:08:59.665" v="2201" actId="26606"/>
          <ac:spMkLst>
            <pc:docMk/>
            <pc:sldMk cId="2331304532" sldId="272"/>
            <ac:spMk id="8" creationId="{FFD48BC7-DC40-47DE-87EE-9F4B6ECB9ABB}"/>
          </ac:spMkLst>
        </pc:spChg>
        <pc:spChg chg="add del">
          <ac:chgData name="Sebastián Gómez" userId="7dd6dbc866de1c9c" providerId="LiveId" clId="{D5A3E0C6-93FA-4894-884F-D1AB0BE33590}" dt="2023-04-30T22:09:19.141" v="2207" actId="26606"/>
          <ac:spMkLst>
            <pc:docMk/>
            <pc:sldMk cId="2331304532" sldId="272"/>
            <ac:spMk id="9" creationId="{9B7AD9F6-8CE7-4299-8FC6-328F4DCD3FF9}"/>
          </ac:spMkLst>
        </pc:spChg>
        <pc:spChg chg="add del">
          <ac:chgData name="Sebastián Gómez" userId="7dd6dbc866de1c9c" providerId="LiveId" clId="{D5A3E0C6-93FA-4894-884F-D1AB0BE33590}" dt="2023-04-30T22:08:59.665" v="2201" actId="26606"/>
          <ac:spMkLst>
            <pc:docMk/>
            <pc:sldMk cId="2331304532" sldId="272"/>
            <ac:spMk id="10" creationId="{E502BBC7-2C76-46F3-BC24-5985BC13DB88}"/>
          </ac:spMkLst>
        </pc:spChg>
        <pc:spChg chg="add del">
          <ac:chgData name="Sebastián Gómez" userId="7dd6dbc866de1c9c" providerId="LiveId" clId="{D5A3E0C6-93FA-4894-884F-D1AB0BE33590}" dt="2023-04-30T22:09:19.141" v="2207" actId="26606"/>
          <ac:spMkLst>
            <pc:docMk/>
            <pc:sldMk cId="2331304532" sldId="272"/>
            <ac:spMk id="11" creationId="{82580482-BA80-420A-8A05-C58E97F26B21}"/>
          </ac:spMkLst>
        </pc:spChg>
        <pc:spChg chg="add del">
          <ac:chgData name="Sebastián Gómez" userId="7dd6dbc866de1c9c" providerId="LiveId" clId="{D5A3E0C6-93FA-4894-884F-D1AB0BE33590}" dt="2023-04-30T22:08:59.665" v="2201" actId="26606"/>
          <ac:spMkLst>
            <pc:docMk/>
            <pc:sldMk cId="2331304532" sldId="272"/>
            <ac:spMk id="12" creationId="{C7F28D52-2A5F-4D23-81AE-7CB8B591C7AF}"/>
          </ac:spMkLst>
        </pc:spChg>
        <pc:spChg chg="add del">
          <ac:chgData name="Sebastián Gómez" userId="7dd6dbc866de1c9c" providerId="LiveId" clId="{D5A3E0C6-93FA-4894-884F-D1AB0BE33590}" dt="2023-04-30T22:08:59.665" v="2201" actId="26606"/>
          <ac:spMkLst>
            <pc:docMk/>
            <pc:sldMk cId="2331304532" sldId="272"/>
            <ac:spMk id="14" creationId="{3629484E-3792-4B3D-89AD-7C8A1ED0E0D4}"/>
          </ac:spMkLst>
        </pc:spChg>
        <pc:spChg chg="add">
          <ac:chgData name="Sebastián Gómez" userId="7dd6dbc866de1c9c" providerId="LiveId" clId="{D5A3E0C6-93FA-4894-884F-D1AB0BE33590}" dt="2023-04-30T22:09:19.141" v="2207" actId="26606"/>
          <ac:spMkLst>
            <pc:docMk/>
            <pc:sldMk cId="2331304532" sldId="272"/>
            <ac:spMk id="16" creationId="{9B7AD9F6-8CE7-4299-8FC6-328F4DCD3FF9}"/>
          </ac:spMkLst>
        </pc:spChg>
        <pc:spChg chg="add">
          <ac:chgData name="Sebastián Gómez" userId="7dd6dbc866de1c9c" providerId="LiveId" clId="{D5A3E0C6-93FA-4894-884F-D1AB0BE33590}" dt="2023-04-30T22:09:19.141" v="2207" actId="26606"/>
          <ac:spMkLst>
            <pc:docMk/>
            <pc:sldMk cId="2331304532" sldId="272"/>
            <ac:spMk id="18" creationId="{82580482-BA80-420A-8A05-C58E97F26B21}"/>
          </ac:spMkLst>
        </pc:spChg>
        <pc:picChg chg="add del">
          <ac:chgData name="Sebastián Gómez" userId="7dd6dbc866de1c9c" providerId="LiveId" clId="{D5A3E0C6-93FA-4894-884F-D1AB0BE33590}" dt="2023-04-30T22:09:04.150" v="2203" actId="478"/>
          <ac:picMkLst>
            <pc:docMk/>
            <pc:sldMk cId="2331304532" sldId="272"/>
            <ac:picMk id="5" creationId="{C105DCBF-DFA4-ABD0-3B01-43FC528DE3E1}"/>
          </ac:picMkLst>
        </pc:picChg>
        <pc:picChg chg="add mod">
          <ac:chgData name="Sebastián Gómez" userId="7dd6dbc866de1c9c" providerId="LiveId" clId="{D5A3E0C6-93FA-4894-884F-D1AB0BE33590}" dt="2023-04-30T22:09:19.141" v="2207" actId="26606"/>
          <ac:picMkLst>
            <pc:docMk/>
            <pc:sldMk cId="2331304532" sldId="272"/>
            <ac:picMk id="6" creationId="{CE2D8153-9D13-800D-8683-25EBCB4EC4DB}"/>
          </ac:picMkLst>
        </pc:picChg>
      </pc:sldChg>
      <pc:sldChg chg="new del">
        <pc:chgData name="Sebastián Gómez" userId="7dd6dbc866de1c9c" providerId="LiveId" clId="{D5A3E0C6-93FA-4894-884F-D1AB0BE33590}" dt="2023-04-29T23:43:18.635" v="941" actId="47"/>
        <pc:sldMkLst>
          <pc:docMk/>
          <pc:sldMk cId="3357061634" sldId="272"/>
        </pc:sldMkLst>
      </pc:sldChg>
      <pc:sldChg chg="addSp delSp modSp new mod setBg">
        <pc:chgData name="Sebastián Gómez" userId="7dd6dbc866de1c9c" providerId="LiveId" clId="{D5A3E0C6-93FA-4894-884F-D1AB0BE33590}" dt="2023-05-09T00:50:42.924" v="2456" actId="1076"/>
        <pc:sldMkLst>
          <pc:docMk/>
          <pc:sldMk cId="3149137463" sldId="273"/>
        </pc:sldMkLst>
        <pc:spChg chg="del">
          <ac:chgData name="Sebastián Gómez" userId="7dd6dbc866de1c9c" providerId="LiveId" clId="{D5A3E0C6-93FA-4894-884F-D1AB0BE33590}" dt="2023-04-29T23:50:24.203" v="960" actId="478"/>
          <ac:spMkLst>
            <pc:docMk/>
            <pc:sldMk cId="3149137463" sldId="273"/>
            <ac:spMk id="2" creationId="{4FA23FEF-D76C-8ABA-DEAC-7AB3365E6BE0}"/>
          </ac:spMkLst>
        </pc:spChg>
        <pc:spChg chg="del">
          <ac:chgData name="Sebastián Gómez" userId="7dd6dbc866de1c9c" providerId="LiveId" clId="{D5A3E0C6-93FA-4894-884F-D1AB0BE33590}" dt="2023-04-29T23:50:26.858" v="961" actId="478"/>
          <ac:spMkLst>
            <pc:docMk/>
            <pc:sldMk cId="3149137463" sldId="273"/>
            <ac:spMk id="3" creationId="{9F6C560F-2193-3111-5949-9C2921F08F90}"/>
          </ac:spMkLst>
        </pc:spChg>
        <pc:spChg chg="add">
          <ac:chgData name="Sebastián Gómez" userId="7dd6dbc866de1c9c" providerId="LiveId" clId="{D5A3E0C6-93FA-4894-884F-D1AB0BE33590}" dt="2023-04-30T22:11:19.151" v="2224" actId="26606"/>
          <ac:spMkLst>
            <pc:docMk/>
            <pc:sldMk cId="3149137463" sldId="273"/>
            <ac:spMk id="12" creationId="{F3060C83-F051-4F0E-ABAD-AA0DFC48B218}"/>
          </ac:spMkLst>
        </pc:spChg>
        <pc:spChg chg="add">
          <ac:chgData name="Sebastián Gómez" userId="7dd6dbc866de1c9c" providerId="LiveId" clId="{D5A3E0C6-93FA-4894-884F-D1AB0BE33590}" dt="2023-04-30T22:11:19.151" v="2224" actId="26606"/>
          <ac:spMkLst>
            <pc:docMk/>
            <pc:sldMk cId="3149137463" sldId="273"/>
            <ac:spMk id="14" creationId="{83C98ABE-055B-441F-B07E-44F97F083C39}"/>
          </ac:spMkLst>
        </pc:spChg>
        <pc:spChg chg="add">
          <ac:chgData name="Sebastián Gómez" userId="7dd6dbc866de1c9c" providerId="LiveId" clId="{D5A3E0C6-93FA-4894-884F-D1AB0BE33590}" dt="2023-04-30T22:11:19.151" v="2224" actId="26606"/>
          <ac:spMkLst>
            <pc:docMk/>
            <pc:sldMk cId="3149137463" sldId="273"/>
            <ac:spMk id="16" creationId="{29FDB030-9B49-4CED-8CCD-4D99382388AC}"/>
          </ac:spMkLst>
        </pc:spChg>
        <pc:spChg chg="add">
          <ac:chgData name="Sebastián Gómez" userId="7dd6dbc866de1c9c" providerId="LiveId" clId="{D5A3E0C6-93FA-4894-884F-D1AB0BE33590}" dt="2023-04-30T22:11:19.151" v="2224" actId="26606"/>
          <ac:spMkLst>
            <pc:docMk/>
            <pc:sldMk cId="3149137463" sldId="273"/>
            <ac:spMk id="18" creationId="{3783CA14-24A1-485C-8B30-D6A5D87987AD}"/>
          </ac:spMkLst>
        </pc:spChg>
        <pc:spChg chg="add">
          <ac:chgData name="Sebastián Gómez" userId="7dd6dbc866de1c9c" providerId="LiveId" clId="{D5A3E0C6-93FA-4894-884F-D1AB0BE33590}" dt="2023-04-30T22:11:19.151" v="2224" actId="26606"/>
          <ac:spMkLst>
            <pc:docMk/>
            <pc:sldMk cId="3149137463" sldId="273"/>
            <ac:spMk id="20" creationId="{9A97C86A-04D6-40F7-AE84-31AB43E6A846}"/>
          </ac:spMkLst>
        </pc:spChg>
        <pc:spChg chg="add">
          <ac:chgData name="Sebastián Gómez" userId="7dd6dbc866de1c9c" providerId="LiveId" clId="{D5A3E0C6-93FA-4894-884F-D1AB0BE33590}" dt="2023-04-30T22:11:19.151" v="2224" actId="26606"/>
          <ac:spMkLst>
            <pc:docMk/>
            <pc:sldMk cId="3149137463" sldId="273"/>
            <ac:spMk id="22" creationId="{FF9F2414-84E8-453E-B1F3-389FDE8192D9}"/>
          </ac:spMkLst>
        </pc:spChg>
        <pc:spChg chg="add">
          <ac:chgData name="Sebastián Gómez" userId="7dd6dbc866de1c9c" providerId="LiveId" clId="{D5A3E0C6-93FA-4894-884F-D1AB0BE33590}" dt="2023-04-30T22:11:19.151" v="2224" actId="26606"/>
          <ac:spMkLst>
            <pc:docMk/>
            <pc:sldMk cId="3149137463" sldId="273"/>
            <ac:spMk id="24" creationId="{3ECA69A1-7536-43AC-85EF-C7106179F5ED}"/>
          </ac:spMkLst>
        </pc:spChg>
        <pc:picChg chg="add mod">
          <ac:chgData name="Sebastián Gómez" userId="7dd6dbc866de1c9c" providerId="LiveId" clId="{D5A3E0C6-93FA-4894-884F-D1AB0BE33590}" dt="2023-05-09T00:50:42.924" v="2456" actId="1076"/>
          <ac:picMkLst>
            <pc:docMk/>
            <pc:sldMk cId="3149137463" sldId="273"/>
            <ac:picMk id="3" creationId="{4275925E-CF27-89FA-E2BE-C4103206DAB2}"/>
          </ac:picMkLst>
        </pc:picChg>
        <pc:picChg chg="add del mod">
          <ac:chgData name="Sebastián Gómez" userId="7dd6dbc866de1c9c" providerId="LiveId" clId="{D5A3E0C6-93FA-4894-884F-D1AB0BE33590}" dt="2023-04-29T23:52:30.781" v="965" actId="478"/>
          <ac:picMkLst>
            <pc:docMk/>
            <pc:sldMk cId="3149137463" sldId="273"/>
            <ac:picMk id="5" creationId="{DFD4D70D-350D-17B8-D593-D6F8FFFA10E4}"/>
          </ac:picMkLst>
        </pc:picChg>
        <pc:picChg chg="add mod">
          <ac:chgData name="Sebastián Gómez" userId="7dd6dbc866de1c9c" providerId="LiveId" clId="{D5A3E0C6-93FA-4894-884F-D1AB0BE33590}" dt="2023-04-30T22:11:19.151" v="2224" actId="26606"/>
          <ac:picMkLst>
            <pc:docMk/>
            <pc:sldMk cId="3149137463" sldId="273"/>
            <ac:picMk id="7" creationId="{72AB3D24-45B5-EA23-D017-A8D3269D252A}"/>
          </ac:picMkLst>
        </pc:picChg>
      </pc:sldChg>
      <pc:sldChg chg="addSp delSp modSp new mod setBg">
        <pc:chgData name="Sebastián Gómez" userId="7dd6dbc866de1c9c" providerId="LiveId" clId="{D5A3E0C6-93FA-4894-884F-D1AB0BE33590}" dt="2023-05-09T00:54:07.586" v="2486" actId="20577"/>
        <pc:sldMkLst>
          <pc:docMk/>
          <pc:sldMk cId="3421806867" sldId="274"/>
        </pc:sldMkLst>
        <pc:spChg chg="mod">
          <ac:chgData name="Sebastián Gómez" userId="7dd6dbc866de1c9c" providerId="LiveId" clId="{D5A3E0C6-93FA-4894-884F-D1AB0BE33590}" dt="2023-04-30T22:11:47.750" v="2226" actId="26606"/>
          <ac:spMkLst>
            <pc:docMk/>
            <pc:sldMk cId="3421806867" sldId="274"/>
            <ac:spMk id="2" creationId="{D1F01089-E1A1-4FD5-8055-57FCD9FB0258}"/>
          </ac:spMkLst>
        </pc:spChg>
        <pc:spChg chg="mod">
          <ac:chgData name="Sebastián Gómez" userId="7dd6dbc866de1c9c" providerId="LiveId" clId="{D5A3E0C6-93FA-4894-884F-D1AB0BE33590}" dt="2023-05-09T00:54:07.586" v="2486" actId="20577"/>
          <ac:spMkLst>
            <pc:docMk/>
            <pc:sldMk cId="3421806867" sldId="274"/>
            <ac:spMk id="3" creationId="{B3043927-C02F-9C76-8EDE-5AFAC49173A3}"/>
          </ac:spMkLst>
        </pc:spChg>
        <pc:spChg chg="add del">
          <ac:chgData name="Sebastián Gómez" userId="7dd6dbc866de1c9c" providerId="LiveId" clId="{D5A3E0C6-93FA-4894-884F-D1AB0BE33590}" dt="2023-04-30T22:11:47.750" v="2226" actId="26606"/>
          <ac:spMkLst>
            <pc:docMk/>
            <pc:sldMk cId="3421806867" sldId="274"/>
            <ac:spMk id="10" creationId="{743AA782-23D1-4521-8CAD-47662984AA08}"/>
          </ac:spMkLst>
        </pc:spChg>
        <pc:spChg chg="add del">
          <ac:chgData name="Sebastián Gómez" userId="7dd6dbc866de1c9c" providerId="LiveId" clId="{D5A3E0C6-93FA-4894-884F-D1AB0BE33590}" dt="2023-04-30T22:11:47.750" v="2226" actId="26606"/>
          <ac:spMkLst>
            <pc:docMk/>
            <pc:sldMk cId="3421806867" sldId="274"/>
            <ac:spMk id="12" creationId="{71877DBC-BB60-40F0-AC93-2ACDBAAE60CE}"/>
          </ac:spMkLst>
        </pc:spChg>
        <pc:spChg chg="add">
          <ac:chgData name="Sebastián Gómez" userId="7dd6dbc866de1c9c" providerId="LiveId" clId="{D5A3E0C6-93FA-4894-884F-D1AB0BE33590}" dt="2023-04-30T22:11:47.750" v="2226" actId="26606"/>
          <ac:spMkLst>
            <pc:docMk/>
            <pc:sldMk cId="3421806867" sldId="274"/>
            <ac:spMk id="17" creationId="{100EDD19-6802-4EC3-95CE-CFFAB042CFD6}"/>
          </ac:spMkLst>
        </pc:spChg>
        <pc:spChg chg="add">
          <ac:chgData name="Sebastián Gómez" userId="7dd6dbc866de1c9c" providerId="LiveId" clId="{D5A3E0C6-93FA-4894-884F-D1AB0BE33590}" dt="2023-04-30T22:11:47.750" v="2226" actId="26606"/>
          <ac:spMkLst>
            <pc:docMk/>
            <pc:sldMk cId="3421806867" sldId="274"/>
            <ac:spMk id="19" creationId="{DB17E863-922E-4C26-BD64-E8FD41D28661}"/>
          </ac:spMkLst>
        </pc:spChg>
        <pc:picChg chg="add del">
          <ac:chgData name="Sebastián Gómez" userId="7dd6dbc866de1c9c" providerId="LiveId" clId="{D5A3E0C6-93FA-4894-884F-D1AB0BE33590}" dt="2023-04-30T22:10:45.825" v="2221" actId="478"/>
          <ac:picMkLst>
            <pc:docMk/>
            <pc:sldMk cId="3421806867" sldId="274"/>
            <ac:picMk id="7" creationId="{1029CD25-99E0-8C3D-B02A-EF6B09F69050}"/>
          </ac:picMkLst>
        </pc:picChg>
      </pc:sldChg>
      <pc:sldChg chg="addSp modSp new mod modAnim">
        <pc:chgData name="Sebastián Gómez" userId="7dd6dbc866de1c9c" providerId="LiveId" clId="{D5A3E0C6-93FA-4894-884F-D1AB0BE33590}" dt="2023-04-30T00:04:20.851" v="1139"/>
        <pc:sldMkLst>
          <pc:docMk/>
          <pc:sldMk cId="3360935505" sldId="275"/>
        </pc:sldMkLst>
        <pc:spChg chg="add mod">
          <ac:chgData name="Sebastián Gómez" userId="7dd6dbc866de1c9c" providerId="LiveId" clId="{D5A3E0C6-93FA-4894-884F-D1AB0BE33590}" dt="2023-04-30T00:04:00.059" v="1138" actId="208"/>
          <ac:spMkLst>
            <pc:docMk/>
            <pc:sldMk cId="3360935505" sldId="275"/>
            <ac:spMk id="4" creationId="{91FC5DCE-69EB-936A-D7F0-6C350CDAE929}"/>
          </ac:spMkLst>
        </pc:spChg>
        <pc:picChg chg="add mod">
          <ac:chgData name="Sebastián Gómez" userId="7dd6dbc866de1c9c" providerId="LiveId" clId="{D5A3E0C6-93FA-4894-884F-D1AB0BE33590}" dt="2023-04-29T23:58:45.745" v="1110" actId="962"/>
          <ac:picMkLst>
            <pc:docMk/>
            <pc:sldMk cId="3360935505" sldId="275"/>
            <ac:picMk id="3" creationId="{CF499FF5-2F96-3AC1-02A4-6DB639B10FB1}"/>
          </ac:picMkLst>
        </pc:picChg>
      </pc:sldChg>
      <pc:sldChg chg="addSp modSp new mod">
        <pc:chgData name="Sebastián Gómez" userId="7dd6dbc866de1c9c" providerId="LiveId" clId="{D5A3E0C6-93FA-4894-884F-D1AB0BE33590}" dt="2023-04-30T00:04:53.930" v="1142" actId="208"/>
        <pc:sldMkLst>
          <pc:docMk/>
          <pc:sldMk cId="644199133" sldId="276"/>
        </pc:sldMkLst>
        <pc:spChg chg="add mod">
          <ac:chgData name="Sebastián Gómez" userId="7dd6dbc866de1c9c" providerId="LiveId" clId="{D5A3E0C6-93FA-4894-884F-D1AB0BE33590}" dt="2023-04-30T00:04:53.930" v="1142" actId="208"/>
          <ac:spMkLst>
            <pc:docMk/>
            <pc:sldMk cId="644199133" sldId="276"/>
            <ac:spMk id="4" creationId="{4E3BD07B-0E59-42AA-8EA6-C457DBFB78E5}"/>
          </ac:spMkLst>
        </pc:spChg>
        <pc:picChg chg="add mod">
          <ac:chgData name="Sebastián Gómez" userId="7dd6dbc866de1c9c" providerId="LiveId" clId="{D5A3E0C6-93FA-4894-884F-D1AB0BE33590}" dt="2023-04-29T23:59:49.441" v="1114" actId="962"/>
          <ac:picMkLst>
            <pc:docMk/>
            <pc:sldMk cId="644199133" sldId="276"/>
            <ac:picMk id="3" creationId="{6B9503DA-95EE-BC8F-5558-23DB4BCB624E}"/>
          </ac:picMkLst>
        </pc:picChg>
      </pc:sldChg>
      <pc:sldChg chg="addSp modSp new mod modAnim">
        <pc:chgData name="Sebastián Gómez" userId="7dd6dbc866de1c9c" providerId="LiveId" clId="{D5A3E0C6-93FA-4894-884F-D1AB0BE33590}" dt="2023-04-30T00:02:54.206" v="1135"/>
        <pc:sldMkLst>
          <pc:docMk/>
          <pc:sldMk cId="2715314570" sldId="277"/>
        </pc:sldMkLst>
        <pc:picChg chg="add mod">
          <ac:chgData name="Sebastián Gómez" userId="7dd6dbc866de1c9c" providerId="LiveId" clId="{D5A3E0C6-93FA-4894-884F-D1AB0BE33590}" dt="2023-04-30T00:00:17.512" v="1121" actId="1076"/>
          <ac:picMkLst>
            <pc:docMk/>
            <pc:sldMk cId="2715314570" sldId="277"/>
            <ac:picMk id="3" creationId="{DAA59431-085B-7B78-EB20-819DC1060E39}"/>
          </ac:picMkLst>
        </pc:picChg>
        <pc:picChg chg="add mod">
          <ac:chgData name="Sebastián Gómez" userId="7dd6dbc866de1c9c" providerId="LiveId" clId="{D5A3E0C6-93FA-4894-884F-D1AB0BE33590}" dt="2023-04-30T00:01:04.545" v="1132" actId="1076"/>
          <ac:picMkLst>
            <pc:docMk/>
            <pc:sldMk cId="2715314570" sldId="277"/>
            <ac:picMk id="5" creationId="{DC801295-48F4-6332-9F34-3B20410F9FF8}"/>
          </ac:picMkLst>
        </pc:picChg>
      </pc:sldChg>
      <pc:sldChg chg="addSp delSp modSp new mod">
        <pc:chgData name="Sebastián Gómez" userId="7dd6dbc866de1c9c" providerId="LiveId" clId="{D5A3E0C6-93FA-4894-884F-D1AB0BE33590}" dt="2023-04-30T20:46:16.845" v="1243" actId="1076"/>
        <pc:sldMkLst>
          <pc:docMk/>
          <pc:sldMk cId="3438220141" sldId="278"/>
        </pc:sldMkLst>
        <pc:picChg chg="add mod">
          <ac:chgData name="Sebastián Gómez" userId="7dd6dbc866de1c9c" providerId="LiveId" clId="{D5A3E0C6-93FA-4894-884F-D1AB0BE33590}" dt="2023-04-30T20:43:39.537" v="1213" actId="14861"/>
          <ac:picMkLst>
            <pc:docMk/>
            <pc:sldMk cId="3438220141" sldId="278"/>
            <ac:picMk id="3" creationId="{DB521C34-5D77-D750-9604-F59650A068C3}"/>
          </ac:picMkLst>
        </pc:picChg>
        <pc:picChg chg="add mod ord">
          <ac:chgData name="Sebastián Gómez" userId="7dd6dbc866de1c9c" providerId="LiveId" clId="{D5A3E0C6-93FA-4894-884F-D1AB0BE33590}" dt="2023-04-30T20:46:16.845" v="1243" actId="1076"/>
          <ac:picMkLst>
            <pc:docMk/>
            <pc:sldMk cId="3438220141" sldId="278"/>
            <ac:picMk id="5" creationId="{096491F7-B60E-E857-EC66-19F0A1AAE26F}"/>
          </ac:picMkLst>
        </pc:picChg>
        <pc:picChg chg="add mod">
          <ac:chgData name="Sebastián Gómez" userId="7dd6dbc866de1c9c" providerId="LiveId" clId="{D5A3E0C6-93FA-4894-884F-D1AB0BE33590}" dt="2023-04-30T20:44:50.047" v="1224" actId="14100"/>
          <ac:picMkLst>
            <pc:docMk/>
            <pc:sldMk cId="3438220141" sldId="278"/>
            <ac:picMk id="7" creationId="{DAADBA82-F3E9-0B0B-5E87-2553268ADF80}"/>
          </ac:picMkLst>
        </pc:picChg>
        <pc:picChg chg="add mod ord">
          <ac:chgData name="Sebastián Gómez" userId="7dd6dbc866de1c9c" providerId="LiveId" clId="{D5A3E0C6-93FA-4894-884F-D1AB0BE33590}" dt="2023-04-30T20:46:03.476" v="1239" actId="1076"/>
          <ac:picMkLst>
            <pc:docMk/>
            <pc:sldMk cId="3438220141" sldId="278"/>
            <ac:picMk id="9" creationId="{00433B88-5234-D8CA-BB0D-FA1AB4633DF2}"/>
          </ac:picMkLst>
        </pc:picChg>
        <pc:picChg chg="add mod">
          <ac:chgData name="Sebastián Gómez" userId="7dd6dbc866de1c9c" providerId="LiveId" clId="{D5A3E0C6-93FA-4894-884F-D1AB0BE33590}" dt="2023-04-30T20:45:52.287" v="1236" actId="1076"/>
          <ac:picMkLst>
            <pc:docMk/>
            <pc:sldMk cId="3438220141" sldId="278"/>
            <ac:picMk id="11" creationId="{8BFA5451-4BCE-68E7-8686-25C44479948A}"/>
          </ac:picMkLst>
        </pc:picChg>
        <pc:picChg chg="add mod">
          <ac:chgData name="Sebastián Gómez" userId="7dd6dbc866de1c9c" providerId="LiveId" clId="{D5A3E0C6-93FA-4894-884F-D1AB0BE33590}" dt="2023-04-30T20:46:00.960" v="1238" actId="1076"/>
          <ac:picMkLst>
            <pc:docMk/>
            <pc:sldMk cId="3438220141" sldId="278"/>
            <ac:picMk id="13" creationId="{F8FBDBBE-C9F1-D35B-F200-5B9C23C893E2}"/>
          </ac:picMkLst>
        </pc:picChg>
        <pc:picChg chg="add mod">
          <ac:chgData name="Sebastián Gómez" userId="7dd6dbc866de1c9c" providerId="LiveId" clId="{D5A3E0C6-93FA-4894-884F-D1AB0BE33590}" dt="2023-04-30T20:45:57.142" v="1237" actId="1076"/>
          <ac:picMkLst>
            <pc:docMk/>
            <pc:sldMk cId="3438220141" sldId="278"/>
            <ac:picMk id="15" creationId="{22F769D7-77C6-5631-61D5-47F65CE38F16}"/>
          </ac:picMkLst>
        </pc:picChg>
        <pc:picChg chg="add del mod">
          <ac:chgData name="Sebastián Gómez" userId="7dd6dbc866de1c9c" providerId="LiveId" clId="{D5A3E0C6-93FA-4894-884F-D1AB0BE33590}" dt="2023-04-30T20:39:30.328" v="1189" actId="478"/>
          <ac:picMkLst>
            <pc:docMk/>
            <pc:sldMk cId="3438220141" sldId="278"/>
            <ac:picMk id="17" creationId="{5F2A2E29-D8CB-E58B-EE8F-39984DEB19F2}"/>
          </ac:picMkLst>
        </pc:picChg>
        <pc:picChg chg="add mod">
          <ac:chgData name="Sebastián Gómez" userId="7dd6dbc866de1c9c" providerId="LiveId" clId="{D5A3E0C6-93FA-4894-884F-D1AB0BE33590}" dt="2023-04-30T20:46:05.830" v="1240" actId="1076"/>
          <ac:picMkLst>
            <pc:docMk/>
            <pc:sldMk cId="3438220141" sldId="278"/>
            <ac:picMk id="19" creationId="{76E34E57-7959-027B-F7EA-7251B7F751CD}"/>
          </ac:picMkLst>
        </pc:picChg>
      </pc:sldChg>
      <pc:sldChg chg="addSp modSp new mod">
        <pc:chgData name="Sebastián Gómez" userId="7dd6dbc866de1c9c" providerId="LiveId" clId="{D5A3E0C6-93FA-4894-884F-D1AB0BE33590}" dt="2023-04-30T20:49:40.901" v="1295" actId="1076"/>
        <pc:sldMkLst>
          <pc:docMk/>
          <pc:sldMk cId="1048590544" sldId="279"/>
        </pc:sldMkLst>
        <pc:picChg chg="add mod">
          <ac:chgData name="Sebastián Gómez" userId="7dd6dbc866de1c9c" providerId="LiveId" clId="{D5A3E0C6-93FA-4894-884F-D1AB0BE33590}" dt="2023-04-30T20:48:34.778" v="1282" actId="14100"/>
          <ac:picMkLst>
            <pc:docMk/>
            <pc:sldMk cId="1048590544" sldId="279"/>
            <ac:picMk id="3" creationId="{4DC1D558-50FF-94D8-F0D8-22F9D406B2AC}"/>
          </ac:picMkLst>
        </pc:picChg>
        <pc:picChg chg="add mod ord">
          <ac:chgData name="Sebastián Gómez" userId="7dd6dbc866de1c9c" providerId="LiveId" clId="{D5A3E0C6-93FA-4894-884F-D1AB0BE33590}" dt="2023-04-30T20:48:42.329" v="1284" actId="1076"/>
          <ac:picMkLst>
            <pc:docMk/>
            <pc:sldMk cId="1048590544" sldId="279"/>
            <ac:picMk id="5" creationId="{3E062D4D-41F7-8B63-5086-9393418AF885}"/>
          </ac:picMkLst>
        </pc:picChg>
        <pc:picChg chg="add mod">
          <ac:chgData name="Sebastián Gómez" userId="7dd6dbc866de1c9c" providerId="LiveId" clId="{D5A3E0C6-93FA-4894-884F-D1AB0BE33590}" dt="2023-04-30T20:48:38.447" v="1283" actId="1076"/>
          <ac:picMkLst>
            <pc:docMk/>
            <pc:sldMk cId="1048590544" sldId="279"/>
            <ac:picMk id="7" creationId="{77E4EF60-9B92-B6FE-E438-B1E386E91FE0}"/>
          </ac:picMkLst>
        </pc:picChg>
        <pc:picChg chg="add mod">
          <ac:chgData name="Sebastián Gómez" userId="7dd6dbc866de1c9c" providerId="LiveId" clId="{D5A3E0C6-93FA-4894-884F-D1AB0BE33590}" dt="2023-04-30T20:48:49.094" v="1286" actId="1076"/>
          <ac:picMkLst>
            <pc:docMk/>
            <pc:sldMk cId="1048590544" sldId="279"/>
            <ac:picMk id="9" creationId="{D7B08871-F15A-AF54-1B93-92D7FD54275C}"/>
          </ac:picMkLst>
        </pc:picChg>
        <pc:picChg chg="add mod">
          <ac:chgData name="Sebastián Gómez" userId="7dd6dbc866de1c9c" providerId="LiveId" clId="{D5A3E0C6-93FA-4894-884F-D1AB0BE33590}" dt="2023-04-30T20:48:53.796" v="1287" actId="1076"/>
          <ac:picMkLst>
            <pc:docMk/>
            <pc:sldMk cId="1048590544" sldId="279"/>
            <ac:picMk id="11" creationId="{552C8089-4467-0B00-EECC-F178BC99D6C0}"/>
          </ac:picMkLst>
        </pc:picChg>
        <pc:picChg chg="add mod">
          <ac:chgData name="Sebastián Gómez" userId="7dd6dbc866de1c9c" providerId="LiveId" clId="{D5A3E0C6-93FA-4894-884F-D1AB0BE33590}" dt="2023-04-30T20:49:40.901" v="1295" actId="1076"/>
          <ac:picMkLst>
            <pc:docMk/>
            <pc:sldMk cId="1048590544" sldId="279"/>
            <ac:picMk id="13" creationId="{C4D92A2C-08D2-96E8-52DD-27DA656E4EF6}"/>
          </ac:picMkLst>
        </pc:picChg>
      </pc:sldChg>
      <pc:sldChg chg="addSp delSp modSp new mod">
        <pc:chgData name="Sebastián Gómez" userId="7dd6dbc866de1c9c" providerId="LiveId" clId="{D5A3E0C6-93FA-4894-884F-D1AB0BE33590}" dt="2023-04-30T21:01:01.992" v="1347" actId="1076"/>
        <pc:sldMkLst>
          <pc:docMk/>
          <pc:sldMk cId="3449786370" sldId="280"/>
        </pc:sldMkLst>
        <pc:picChg chg="add del mod">
          <ac:chgData name="Sebastián Gómez" userId="7dd6dbc866de1c9c" providerId="LiveId" clId="{D5A3E0C6-93FA-4894-884F-D1AB0BE33590}" dt="2023-04-30T20:50:39.086" v="1306" actId="478"/>
          <ac:picMkLst>
            <pc:docMk/>
            <pc:sldMk cId="3449786370" sldId="280"/>
            <ac:picMk id="3" creationId="{5C06101B-C016-8FE3-1755-8FC2C07AFE13}"/>
          </ac:picMkLst>
        </pc:picChg>
        <pc:picChg chg="add del mod">
          <ac:chgData name="Sebastián Gómez" userId="7dd6dbc866de1c9c" providerId="LiveId" clId="{D5A3E0C6-93FA-4894-884F-D1AB0BE33590}" dt="2023-04-30T20:50:36.984" v="1305" actId="478"/>
          <ac:picMkLst>
            <pc:docMk/>
            <pc:sldMk cId="3449786370" sldId="280"/>
            <ac:picMk id="5" creationId="{FF27E232-088B-2F76-999A-7C984EFE755D}"/>
          </ac:picMkLst>
        </pc:picChg>
        <pc:picChg chg="add mod modCrop">
          <ac:chgData name="Sebastián Gómez" userId="7dd6dbc866de1c9c" providerId="LiveId" clId="{D5A3E0C6-93FA-4894-884F-D1AB0BE33590}" dt="2023-04-30T21:00:46.246" v="1344" actId="1076"/>
          <ac:picMkLst>
            <pc:docMk/>
            <pc:sldMk cId="3449786370" sldId="280"/>
            <ac:picMk id="7" creationId="{7211B4B6-6F0B-6C92-BC4B-89865E7C86CC}"/>
          </ac:picMkLst>
        </pc:picChg>
        <pc:picChg chg="add mod modCrop">
          <ac:chgData name="Sebastián Gómez" userId="7dd6dbc866de1c9c" providerId="LiveId" clId="{D5A3E0C6-93FA-4894-884F-D1AB0BE33590}" dt="2023-04-30T21:00:53.273" v="1345" actId="1076"/>
          <ac:picMkLst>
            <pc:docMk/>
            <pc:sldMk cId="3449786370" sldId="280"/>
            <ac:picMk id="9" creationId="{32FBF2A7-A1D0-5142-83DE-A80A068E9C33}"/>
          </ac:picMkLst>
        </pc:picChg>
        <pc:picChg chg="add mod modCrop">
          <ac:chgData name="Sebastián Gómez" userId="7dd6dbc866de1c9c" providerId="LiveId" clId="{D5A3E0C6-93FA-4894-884F-D1AB0BE33590}" dt="2023-04-30T21:00:57.843" v="1346" actId="1076"/>
          <ac:picMkLst>
            <pc:docMk/>
            <pc:sldMk cId="3449786370" sldId="280"/>
            <ac:picMk id="11" creationId="{2E0ECA2D-7574-5976-FA22-6FD49B17D744}"/>
          </ac:picMkLst>
        </pc:picChg>
        <pc:picChg chg="add mod modCrop">
          <ac:chgData name="Sebastián Gómez" userId="7dd6dbc866de1c9c" providerId="LiveId" clId="{D5A3E0C6-93FA-4894-884F-D1AB0BE33590}" dt="2023-04-30T21:01:01.992" v="1347" actId="1076"/>
          <ac:picMkLst>
            <pc:docMk/>
            <pc:sldMk cId="3449786370" sldId="280"/>
            <ac:picMk id="13" creationId="{A20D4F20-488E-0476-5350-4422893B1800}"/>
          </ac:picMkLst>
        </pc:picChg>
      </pc:sldChg>
      <pc:sldChg chg="new del">
        <pc:chgData name="Sebastián Gómez" userId="7dd6dbc866de1c9c" providerId="LiveId" clId="{D5A3E0C6-93FA-4894-884F-D1AB0BE33590}" dt="2023-04-30T21:06:56.082" v="1467" actId="2696"/>
        <pc:sldMkLst>
          <pc:docMk/>
          <pc:sldMk cId="739174485" sldId="281"/>
        </pc:sldMkLst>
      </pc:sldChg>
      <pc:sldChg chg="addSp modSp new mod setBg">
        <pc:chgData name="Sebastián Gómez" userId="7dd6dbc866de1c9c" providerId="LiveId" clId="{D5A3E0C6-93FA-4894-884F-D1AB0BE33590}" dt="2023-05-09T01:05:11.973" v="2542" actId="20577"/>
        <pc:sldMkLst>
          <pc:docMk/>
          <pc:sldMk cId="2902837843" sldId="282"/>
        </pc:sldMkLst>
        <pc:spChg chg="mod">
          <ac:chgData name="Sebastián Gómez" userId="7dd6dbc866de1c9c" providerId="LiveId" clId="{D5A3E0C6-93FA-4894-884F-D1AB0BE33590}" dt="2023-04-30T22:11:35.125" v="2225" actId="26606"/>
          <ac:spMkLst>
            <pc:docMk/>
            <pc:sldMk cId="2902837843" sldId="282"/>
            <ac:spMk id="2" creationId="{55B1DA44-8A1D-5B22-72F8-863AFC2F8E01}"/>
          </ac:spMkLst>
        </pc:spChg>
        <pc:spChg chg="mod">
          <ac:chgData name="Sebastián Gómez" userId="7dd6dbc866de1c9c" providerId="LiveId" clId="{D5A3E0C6-93FA-4894-884F-D1AB0BE33590}" dt="2023-05-09T01:05:11.973" v="2542" actId="20577"/>
          <ac:spMkLst>
            <pc:docMk/>
            <pc:sldMk cId="2902837843" sldId="282"/>
            <ac:spMk id="3" creationId="{5699831A-3B52-1645-0F2D-2D992183D425}"/>
          </ac:spMkLst>
        </pc:spChg>
        <pc:spChg chg="add">
          <ac:chgData name="Sebastián Gómez" userId="7dd6dbc866de1c9c" providerId="LiveId" clId="{D5A3E0C6-93FA-4894-884F-D1AB0BE33590}" dt="2023-04-30T22:11:35.125" v="2225" actId="26606"/>
          <ac:spMkLst>
            <pc:docMk/>
            <pc:sldMk cId="2902837843" sldId="282"/>
            <ac:spMk id="8" creationId="{100EDD19-6802-4EC3-95CE-CFFAB042CFD6}"/>
          </ac:spMkLst>
        </pc:spChg>
        <pc:spChg chg="add">
          <ac:chgData name="Sebastián Gómez" userId="7dd6dbc866de1c9c" providerId="LiveId" clId="{D5A3E0C6-93FA-4894-884F-D1AB0BE33590}" dt="2023-04-30T22:11:35.125" v="2225" actId="26606"/>
          <ac:spMkLst>
            <pc:docMk/>
            <pc:sldMk cId="2902837843" sldId="282"/>
            <ac:spMk id="10" creationId="{DB17E863-922E-4C26-BD64-E8FD41D28661}"/>
          </ac:spMkLst>
        </pc:spChg>
      </pc:sldChg>
      <pc:sldChg chg="addSp modSp new mod setBg">
        <pc:chgData name="Sebastián Gómez" userId="7dd6dbc866de1c9c" providerId="LiveId" clId="{D5A3E0C6-93FA-4894-884F-D1AB0BE33590}" dt="2023-05-09T01:11:55.902" v="2601" actId="255"/>
        <pc:sldMkLst>
          <pc:docMk/>
          <pc:sldMk cId="2465113438" sldId="283"/>
        </pc:sldMkLst>
        <pc:spChg chg="mod">
          <ac:chgData name="Sebastián Gómez" userId="7dd6dbc866de1c9c" providerId="LiveId" clId="{D5A3E0C6-93FA-4894-884F-D1AB0BE33590}" dt="2023-04-30T22:12:21.049" v="2230"/>
          <ac:spMkLst>
            <pc:docMk/>
            <pc:sldMk cId="2465113438" sldId="283"/>
            <ac:spMk id="2" creationId="{DC43D02E-0EDB-A3A9-5F11-81AAF1C2C4A0}"/>
          </ac:spMkLst>
        </pc:spChg>
        <pc:spChg chg="mod">
          <ac:chgData name="Sebastián Gómez" userId="7dd6dbc866de1c9c" providerId="LiveId" clId="{D5A3E0C6-93FA-4894-884F-D1AB0BE33590}" dt="2023-05-09T01:11:55.902" v="2601" actId="255"/>
          <ac:spMkLst>
            <pc:docMk/>
            <pc:sldMk cId="2465113438" sldId="283"/>
            <ac:spMk id="3" creationId="{CCA36309-B81C-EE60-73BD-BA29AACA1EBE}"/>
          </ac:spMkLst>
        </pc:spChg>
        <pc:spChg chg="add">
          <ac:chgData name="Sebastián Gómez" userId="7dd6dbc866de1c9c" providerId="LiveId" clId="{D5A3E0C6-93FA-4894-884F-D1AB0BE33590}" dt="2023-04-30T22:11:53.658" v="2227" actId="26606"/>
          <ac:spMkLst>
            <pc:docMk/>
            <pc:sldMk cId="2465113438" sldId="283"/>
            <ac:spMk id="8" creationId="{100EDD19-6802-4EC3-95CE-CFFAB042CFD6}"/>
          </ac:spMkLst>
        </pc:spChg>
        <pc:spChg chg="add">
          <ac:chgData name="Sebastián Gómez" userId="7dd6dbc866de1c9c" providerId="LiveId" clId="{D5A3E0C6-93FA-4894-884F-D1AB0BE33590}" dt="2023-04-30T22:11:53.658" v="2227" actId="26606"/>
          <ac:spMkLst>
            <pc:docMk/>
            <pc:sldMk cId="2465113438" sldId="283"/>
            <ac:spMk id="10" creationId="{DB17E863-922E-4C26-BD64-E8FD41D28661}"/>
          </ac:spMkLst>
        </pc:spChg>
      </pc:sldChg>
      <pc:sldChg chg="new del">
        <pc:chgData name="Sebastián Gómez" userId="7dd6dbc866de1c9c" providerId="LiveId" clId="{D5A3E0C6-93FA-4894-884F-D1AB0BE33590}" dt="2023-04-30T21:07:19.222" v="1469" actId="47"/>
        <pc:sldMkLst>
          <pc:docMk/>
          <pc:sldMk cId="2579617685" sldId="283"/>
        </pc:sldMkLst>
      </pc:sldChg>
      <pc:sldChg chg="addSp delSp modSp new mod setBg">
        <pc:chgData name="Sebastián Gómez" userId="7dd6dbc866de1c9c" providerId="LiveId" clId="{D5A3E0C6-93FA-4894-884F-D1AB0BE33590}" dt="2023-04-30T22:12:36.701" v="2233" actId="26606"/>
        <pc:sldMkLst>
          <pc:docMk/>
          <pc:sldMk cId="253403776" sldId="284"/>
        </pc:sldMkLst>
        <pc:spChg chg="mod">
          <ac:chgData name="Sebastián Gómez" userId="7dd6dbc866de1c9c" providerId="LiveId" clId="{D5A3E0C6-93FA-4894-884F-D1AB0BE33590}" dt="2023-04-30T22:12:36.701" v="2233" actId="26606"/>
          <ac:spMkLst>
            <pc:docMk/>
            <pc:sldMk cId="253403776" sldId="284"/>
            <ac:spMk id="2" creationId="{45AB3D43-3BB2-B8C7-7B97-A33119ABC3A2}"/>
          </ac:spMkLst>
        </pc:spChg>
        <pc:spChg chg="mod">
          <ac:chgData name="Sebastián Gómez" userId="7dd6dbc866de1c9c" providerId="LiveId" clId="{D5A3E0C6-93FA-4894-884F-D1AB0BE33590}" dt="2023-04-30T22:12:36.701" v="2233" actId="26606"/>
          <ac:spMkLst>
            <pc:docMk/>
            <pc:sldMk cId="253403776" sldId="284"/>
            <ac:spMk id="3" creationId="{89636950-529B-F55C-525A-F16FEDB5239C}"/>
          </ac:spMkLst>
        </pc:spChg>
        <pc:spChg chg="add del">
          <ac:chgData name="Sebastián Gómez" userId="7dd6dbc866de1c9c" providerId="LiveId" clId="{D5A3E0C6-93FA-4894-884F-D1AB0BE33590}" dt="2023-04-30T22:12:36.695" v="2232" actId="26606"/>
          <ac:spMkLst>
            <pc:docMk/>
            <pc:sldMk cId="253403776" sldId="284"/>
            <ac:spMk id="10" creationId="{9B7AD9F6-8CE7-4299-8FC6-328F4DCD3FF9}"/>
          </ac:spMkLst>
        </pc:spChg>
        <pc:spChg chg="add del">
          <ac:chgData name="Sebastián Gómez" userId="7dd6dbc866de1c9c" providerId="LiveId" clId="{D5A3E0C6-93FA-4894-884F-D1AB0BE33590}" dt="2023-04-30T22:12:36.695" v="2232" actId="26606"/>
          <ac:spMkLst>
            <pc:docMk/>
            <pc:sldMk cId="253403776" sldId="284"/>
            <ac:spMk id="12" creationId="{F49775AF-8896-43EE-92C6-83497D6DC56F}"/>
          </ac:spMkLst>
        </pc:spChg>
        <pc:spChg chg="add">
          <ac:chgData name="Sebastián Gómez" userId="7dd6dbc866de1c9c" providerId="LiveId" clId="{D5A3E0C6-93FA-4894-884F-D1AB0BE33590}" dt="2023-04-30T22:12:36.701" v="2233" actId="26606"/>
          <ac:spMkLst>
            <pc:docMk/>
            <pc:sldMk cId="253403776" sldId="284"/>
            <ac:spMk id="14" creationId="{9B7AD9F6-8CE7-4299-8FC6-328F4DCD3FF9}"/>
          </ac:spMkLst>
        </pc:spChg>
        <pc:spChg chg="add">
          <ac:chgData name="Sebastián Gómez" userId="7dd6dbc866de1c9c" providerId="LiveId" clId="{D5A3E0C6-93FA-4894-884F-D1AB0BE33590}" dt="2023-04-30T22:12:36.701" v="2233" actId="26606"/>
          <ac:spMkLst>
            <pc:docMk/>
            <pc:sldMk cId="253403776" sldId="284"/>
            <ac:spMk id="15" creationId="{82580482-BA80-420A-8A05-C58E97F26B21}"/>
          </ac:spMkLst>
        </pc:spChg>
        <pc:picChg chg="add mod">
          <ac:chgData name="Sebastián Gómez" userId="7dd6dbc866de1c9c" providerId="LiveId" clId="{D5A3E0C6-93FA-4894-884F-D1AB0BE33590}" dt="2023-04-30T22:12:36.701" v="2233" actId="26606"/>
          <ac:picMkLst>
            <pc:docMk/>
            <pc:sldMk cId="253403776" sldId="284"/>
            <ac:picMk id="5" creationId="{9C30A701-5F2F-D621-516C-34E1DF51E8A1}"/>
          </ac:picMkLst>
        </pc:picChg>
      </pc:sldChg>
      <pc:sldChg chg="add del">
        <pc:chgData name="Sebastián Gómez" userId="7dd6dbc866de1c9c" providerId="LiveId" clId="{D5A3E0C6-93FA-4894-884F-D1AB0BE33590}" dt="2023-04-30T22:04:34.641" v="2183" actId="47"/>
        <pc:sldMkLst>
          <pc:docMk/>
          <pc:sldMk cId="468068647" sldId="285"/>
        </pc:sldMkLst>
      </pc:sldChg>
      <pc:sldChg chg="addSp delSp modSp add mod setBg">
        <pc:chgData name="Sebastián Gómez" userId="7dd6dbc866de1c9c" providerId="LiveId" clId="{D5A3E0C6-93FA-4894-884F-D1AB0BE33590}" dt="2023-04-30T22:06:24.791" v="2189" actId="14100"/>
        <pc:sldMkLst>
          <pc:docMk/>
          <pc:sldMk cId="1888604569" sldId="286"/>
        </pc:sldMkLst>
        <pc:spChg chg="mod">
          <ac:chgData name="Sebastián Gómez" userId="7dd6dbc866de1c9c" providerId="LiveId" clId="{D5A3E0C6-93FA-4894-884F-D1AB0BE33590}" dt="2023-04-30T22:06:24.791" v="2189" actId="14100"/>
          <ac:spMkLst>
            <pc:docMk/>
            <pc:sldMk cId="1888604569" sldId="286"/>
            <ac:spMk id="2" creationId="{9BFABEE2-502C-AEF2-0C4B-2AA4EA6EAF7B}"/>
          </ac:spMkLst>
        </pc:spChg>
        <pc:spChg chg="mod">
          <ac:chgData name="Sebastián Gómez" userId="7dd6dbc866de1c9c" providerId="LiveId" clId="{D5A3E0C6-93FA-4894-884F-D1AB0BE33590}" dt="2023-04-30T22:03:00.033" v="2170" actId="26606"/>
          <ac:spMkLst>
            <pc:docMk/>
            <pc:sldMk cId="1888604569" sldId="286"/>
            <ac:spMk id="3" creationId="{CF2D8AF7-DC31-A8CA-B60E-930CE58DF40E}"/>
          </ac:spMkLst>
        </pc:spChg>
        <pc:spChg chg="add">
          <ac:chgData name="Sebastián Gómez" userId="7dd6dbc866de1c9c" providerId="LiveId" clId="{D5A3E0C6-93FA-4894-884F-D1AB0BE33590}" dt="2023-04-30T22:03:00.033" v="2170" actId="26606"/>
          <ac:spMkLst>
            <pc:docMk/>
            <pc:sldMk cId="1888604569" sldId="286"/>
            <ac:spMk id="5" creationId="{DB17E863-922E-4C26-BD64-E8FD41D28661}"/>
          </ac:spMkLst>
        </pc:spChg>
        <pc:spChg chg="add">
          <ac:chgData name="Sebastián Gómez" userId="7dd6dbc866de1c9c" providerId="LiveId" clId="{D5A3E0C6-93FA-4894-884F-D1AB0BE33590}" dt="2023-04-30T22:03:00.033" v="2170" actId="26606"/>
          <ac:spMkLst>
            <pc:docMk/>
            <pc:sldMk cId="1888604569" sldId="286"/>
            <ac:spMk id="8" creationId="{100EDD19-6802-4EC3-95CE-CFFAB042CFD6}"/>
          </ac:spMkLst>
        </pc:spChg>
        <pc:spChg chg="mod">
          <ac:chgData name="Sebastián Gómez" userId="7dd6dbc866de1c9c" providerId="LiveId" clId="{D5A3E0C6-93FA-4894-884F-D1AB0BE33590}" dt="2023-04-30T22:03:15.288" v="2171"/>
          <ac:spMkLst>
            <pc:docMk/>
            <pc:sldMk cId="1888604569" sldId="286"/>
            <ac:spMk id="24" creationId="{31D1F779-C1A2-4378-1559-8A9108CBD6E1}"/>
          </ac:spMkLst>
        </pc:spChg>
        <pc:spChg chg="mod">
          <ac:chgData name="Sebastián Gómez" userId="7dd6dbc866de1c9c" providerId="LiveId" clId="{D5A3E0C6-93FA-4894-884F-D1AB0BE33590}" dt="2023-04-30T22:03:15.288" v="2171"/>
          <ac:spMkLst>
            <pc:docMk/>
            <pc:sldMk cId="1888604569" sldId="286"/>
            <ac:spMk id="27" creationId="{F8EE06E1-5945-BF9C-7350-1A2A3184080E}"/>
          </ac:spMkLst>
        </pc:spChg>
        <pc:spChg chg="mod">
          <ac:chgData name="Sebastián Gómez" userId="7dd6dbc866de1c9c" providerId="LiveId" clId="{D5A3E0C6-93FA-4894-884F-D1AB0BE33590}" dt="2023-04-30T22:03:15.288" v="2171"/>
          <ac:spMkLst>
            <pc:docMk/>
            <pc:sldMk cId="1888604569" sldId="286"/>
            <ac:spMk id="30" creationId="{D84FA2BB-8CE4-7AB1-76C7-EF79CE46F50D}"/>
          </ac:spMkLst>
        </pc:spChg>
        <pc:spChg chg="mod">
          <ac:chgData name="Sebastián Gómez" userId="7dd6dbc866de1c9c" providerId="LiveId" clId="{D5A3E0C6-93FA-4894-884F-D1AB0BE33590}" dt="2023-04-30T22:03:15.288" v="2171"/>
          <ac:spMkLst>
            <pc:docMk/>
            <pc:sldMk cId="1888604569" sldId="286"/>
            <ac:spMk id="33" creationId="{0FA480E5-FEBE-DA25-C63C-6037E2801631}"/>
          </ac:spMkLst>
        </pc:spChg>
        <pc:spChg chg="mod">
          <ac:chgData name="Sebastián Gómez" userId="7dd6dbc866de1c9c" providerId="LiveId" clId="{D5A3E0C6-93FA-4894-884F-D1AB0BE33590}" dt="2023-04-30T22:03:15.288" v="2171"/>
          <ac:spMkLst>
            <pc:docMk/>
            <pc:sldMk cId="1888604569" sldId="286"/>
            <ac:spMk id="36" creationId="{A5DA3250-7CAA-7F64-D454-BC6F05C76D49}"/>
          </ac:spMkLst>
        </pc:spChg>
        <pc:spChg chg="mod">
          <ac:chgData name="Sebastián Gómez" userId="7dd6dbc866de1c9c" providerId="LiveId" clId="{D5A3E0C6-93FA-4894-884F-D1AB0BE33590}" dt="2023-04-30T22:03:15.288" v="2171"/>
          <ac:spMkLst>
            <pc:docMk/>
            <pc:sldMk cId="1888604569" sldId="286"/>
            <ac:spMk id="39" creationId="{0B706F89-1915-31A5-F256-34A19BA6947F}"/>
          </ac:spMkLst>
        </pc:spChg>
        <pc:grpChg chg="add mod">
          <ac:chgData name="Sebastián Gómez" userId="7dd6dbc866de1c9c" providerId="LiveId" clId="{D5A3E0C6-93FA-4894-884F-D1AB0BE33590}" dt="2023-04-30T22:04:25.667" v="2181" actId="1076"/>
          <ac:grpSpMkLst>
            <pc:docMk/>
            <pc:sldMk cId="1888604569" sldId="286"/>
            <ac:grpSpMk id="16" creationId="{14F16C2B-6E89-21B3-0B96-7C319829BD3C}"/>
          </ac:grpSpMkLst>
        </pc:grpChg>
        <pc:grpChg chg="del">
          <ac:chgData name="Sebastián Gómez" userId="7dd6dbc866de1c9c" providerId="LiveId" clId="{D5A3E0C6-93FA-4894-884F-D1AB0BE33590}" dt="2023-04-30T22:02:57.356" v="2169" actId="478"/>
          <ac:grpSpMkLst>
            <pc:docMk/>
            <pc:sldMk cId="1888604569" sldId="286"/>
            <ac:grpSpMk id="17" creationId="{266F1DBA-2D1D-6770-0D7D-8487E7C7F7C9}"/>
          </ac:grpSpMkLst>
        </pc:grpChg>
        <pc:grpChg chg="del">
          <ac:chgData name="Sebastián Gómez" userId="7dd6dbc866de1c9c" providerId="LiveId" clId="{D5A3E0C6-93FA-4894-884F-D1AB0BE33590}" dt="2023-04-30T22:02:57.356" v="2169" actId="478"/>
          <ac:grpSpMkLst>
            <pc:docMk/>
            <pc:sldMk cId="1888604569" sldId="286"/>
            <ac:grpSpMk id="18" creationId="{45B4A3CD-B18B-CD4E-999C-63C8DF47FA1D}"/>
          </ac:grpSpMkLst>
        </pc:grpChg>
        <pc:grpChg chg="del">
          <ac:chgData name="Sebastián Gómez" userId="7dd6dbc866de1c9c" providerId="LiveId" clId="{D5A3E0C6-93FA-4894-884F-D1AB0BE33590}" dt="2023-04-30T22:02:57.356" v="2169" actId="478"/>
          <ac:grpSpMkLst>
            <pc:docMk/>
            <pc:sldMk cId="1888604569" sldId="286"/>
            <ac:grpSpMk id="19" creationId="{F619081F-BA63-3E4E-0D2B-AC1C51C6EC4E}"/>
          </ac:grpSpMkLst>
        </pc:grpChg>
        <pc:grpChg chg="del">
          <ac:chgData name="Sebastián Gómez" userId="7dd6dbc866de1c9c" providerId="LiveId" clId="{D5A3E0C6-93FA-4894-884F-D1AB0BE33590}" dt="2023-04-30T22:02:57.356" v="2169" actId="478"/>
          <ac:grpSpMkLst>
            <pc:docMk/>
            <pc:sldMk cId="1888604569" sldId="286"/>
            <ac:grpSpMk id="20" creationId="{51187722-720D-5B85-2980-4C77CFEE8088}"/>
          </ac:grpSpMkLst>
        </pc:grpChg>
        <pc:grpChg chg="del">
          <ac:chgData name="Sebastián Gómez" userId="7dd6dbc866de1c9c" providerId="LiveId" clId="{D5A3E0C6-93FA-4894-884F-D1AB0BE33590}" dt="2023-04-30T22:02:57.356" v="2169" actId="478"/>
          <ac:grpSpMkLst>
            <pc:docMk/>
            <pc:sldMk cId="1888604569" sldId="286"/>
            <ac:grpSpMk id="21" creationId="{BB3A4789-BC12-E375-EC4A-C202165A4657}"/>
          </ac:grpSpMkLst>
        </pc:grpChg>
        <pc:grpChg chg="del">
          <ac:chgData name="Sebastián Gómez" userId="7dd6dbc866de1c9c" providerId="LiveId" clId="{D5A3E0C6-93FA-4894-884F-D1AB0BE33590}" dt="2023-04-30T22:02:57.356" v="2169" actId="478"/>
          <ac:grpSpMkLst>
            <pc:docMk/>
            <pc:sldMk cId="1888604569" sldId="286"/>
            <ac:grpSpMk id="22" creationId="{CDF78D5D-8D5C-01C5-7097-E3266DD12F54}"/>
          </ac:grpSpMkLst>
        </pc:grpChg>
        <pc:grpChg chg="add mod">
          <ac:chgData name="Sebastián Gómez" userId="7dd6dbc866de1c9c" providerId="LiveId" clId="{D5A3E0C6-93FA-4894-884F-D1AB0BE33590}" dt="2023-04-30T22:04:25.667" v="2181" actId="1076"/>
          <ac:grpSpMkLst>
            <pc:docMk/>
            <pc:sldMk cId="1888604569" sldId="286"/>
            <ac:grpSpMk id="25" creationId="{B6F46967-AB29-D465-6009-1A47F7A8FBD3}"/>
          </ac:grpSpMkLst>
        </pc:grpChg>
        <pc:grpChg chg="add mod">
          <ac:chgData name="Sebastián Gómez" userId="7dd6dbc866de1c9c" providerId="LiveId" clId="{D5A3E0C6-93FA-4894-884F-D1AB0BE33590}" dt="2023-04-30T22:04:25.667" v="2181" actId="1076"/>
          <ac:grpSpMkLst>
            <pc:docMk/>
            <pc:sldMk cId="1888604569" sldId="286"/>
            <ac:grpSpMk id="28" creationId="{0026D0F7-7085-0D57-30F0-6C88B9A3FE99}"/>
          </ac:grpSpMkLst>
        </pc:grpChg>
        <pc:grpChg chg="add mod">
          <ac:chgData name="Sebastián Gómez" userId="7dd6dbc866de1c9c" providerId="LiveId" clId="{D5A3E0C6-93FA-4894-884F-D1AB0BE33590}" dt="2023-04-30T22:04:25.667" v="2181" actId="1076"/>
          <ac:grpSpMkLst>
            <pc:docMk/>
            <pc:sldMk cId="1888604569" sldId="286"/>
            <ac:grpSpMk id="31" creationId="{505409C6-AB94-6A51-60AD-A756D7B8F7FC}"/>
          </ac:grpSpMkLst>
        </pc:grpChg>
        <pc:grpChg chg="add mod">
          <ac:chgData name="Sebastián Gómez" userId="7dd6dbc866de1c9c" providerId="LiveId" clId="{D5A3E0C6-93FA-4894-884F-D1AB0BE33590}" dt="2023-04-30T22:04:25.667" v="2181" actId="1076"/>
          <ac:grpSpMkLst>
            <pc:docMk/>
            <pc:sldMk cId="1888604569" sldId="286"/>
            <ac:grpSpMk id="34" creationId="{EFBB906C-052F-5AC5-F7B8-2A0026B60ED3}"/>
          </ac:grpSpMkLst>
        </pc:grpChg>
        <pc:grpChg chg="add mod">
          <ac:chgData name="Sebastián Gómez" userId="7dd6dbc866de1c9c" providerId="LiveId" clId="{D5A3E0C6-93FA-4894-884F-D1AB0BE33590}" dt="2023-04-30T22:04:25.667" v="2181" actId="1076"/>
          <ac:grpSpMkLst>
            <pc:docMk/>
            <pc:sldMk cId="1888604569" sldId="286"/>
            <ac:grpSpMk id="37" creationId="{17B2C0CF-7D6D-143C-679B-C2267D2FF7A6}"/>
          </ac:grpSpMkLst>
        </pc:grpChg>
        <pc:picChg chg="mod">
          <ac:chgData name="Sebastián Gómez" userId="7dd6dbc866de1c9c" providerId="LiveId" clId="{D5A3E0C6-93FA-4894-884F-D1AB0BE33590}" dt="2023-04-30T22:03:15.288" v="2171"/>
          <ac:picMkLst>
            <pc:docMk/>
            <pc:sldMk cId="1888604569" sldId="286"/>
            <ac:picMk id="23" creationId="{6FACAC87-AC05-92DE-F98D-B86FD1451A6C}"/>
          </ac:picMkLst>
        </pc:picChg>
        <pc:picChg chg="mod">
          <ac:chgData name="Sebastián Gómez" userId="7dd6dbc866de1c9c" providerId="LiveId" clId="{D5A3E0C6-93FA-4894-884F-D1AB0BE33590}" dt="2023-04-30T22:03:15.288" v="2171"/>
          <ac:picMkLst>
            <pc:docMk/>
            <pc:sldMk cId="1888604569" sldId="286"/>
            <ac:picMk id="26" creationId="{2C1BAF3A-7232-3E03-6F1A-1F37E4094196}"/>
          </ac:picMkLst>
        </pc:picChg>
        <pc:picChg chg="mod">
          <ac:chgData name="Sebastián Gómez" userId="7dd6dbc866de1c9c" providerId="LiveId" clId="{D5A3E0C6-93FA-4894-884F-D1AB0BE33590}" dt="2023-04-30T22:03:15.288" v="2171"/>
          <ac:picMkLst>
            <pc:docMk/>
            <pc:sldMk cId="1888604569" sldId="286"/>
            <ac:picMk id="29" creationId="{5DE8A14F-0067-9FED-0F32-A3269CEDB6E3}"/>
          </ac:picMkLst>
        </pc:picChg>
        <pc:picChg chg="mod">
          <ac:chgData name="Sebastián Gómez" userId="7dd6dbc866de1c9c" providerId="LiveId" clId="{D5A3E0C6-93FA-4894-884F-D1AB0BE33590}" dt="2023-04-30T22:03:15.288" v="2171"/>
          <ac:picMkLst>
            <pc:docMk/>
            <pc:sldMk cId="1888604569" sldId="286"/>
            <ac:picMk id="32" creationId="{05AB752F-84D0-1563-D0BB-52C0F3B6BF8D}"/>
          </ac:picMkLst>
        </pc:picChg>
        <pc:picChg chg="mod">
          <ac:chgData name="Sebastián Gómez" userId="7dd6dbc866de1c9c" providerId="LiveId" clId="{D5A3E0C6-93FA-4894-884F-D1AB0BE33590}" dt="2023-04-30T22:03:15.288" v="2171"/>
          <ac:picMkLst>
            <pc:docMk/>
            <pc:sldMk cId="1888604569" sldId="286"/>
            <ac:picMk id="35" creationId="{568B363F-44BB-896D-0CB3-7284C35E7618}"/>
          </ac:picMkLst>
        </pc:picChg>
        <pc:picChg chg="mod">
          <ac:chgData name="Sebastián Gómez" userId="7dd6dbc866de1c9c" providerId="LiveId" clId="{D5A3E0C6-93FA-4894-884F-D1AB0BE33590}" dt="2023-04-30T22:03:15.288" v="2171"/>
          <ac:picMkLst>
            <pc:docMk/>
            <pc:sldMk cId="1888604569" sldId="286"/>
            <ac:picMk id="38" creationId="{3807D50D-8451-3EEF-BACA-C2763C8968F6}"/>
          </ac:picMkLst>
        </pc:picChg>
      </pc:sldChg>
      <pc:sldChg chg="addSp delSp modSp add mod setBg chgLayout">
        <pc:chgData name="Sebastián Gómez" userId="7dd6dbc866de1c9c" providerId="LiveId" clId="{D5A3E0C6-93FA-4894-884F-D1AB0BE33590}" dt="2023-04-30T22:07:41.710" v="2192" actId="26606"/>
        <pc:sldMkLst>
          <pc:docMk/>
          <pc:sldMk cId="1138289823" sldId="287"/>
        </pc:sldMkLst>
        <pc:spChg chg="mod ord">
          <ac:chgData name="Sebastián Gómez" userId="7dd6dbc866de1c9c" providerId="LiveId" clId="{D5A3E0C6-93FA-4894-884F-D1AB0BE33590}" dt="2023-04-30T22:07:10.525" v="2191" actId="26606"/>
          <ac:spMkLst>
            <pc:docMk/>
            <pc:sldMk cId="1138289823" sldId="287"/>
            <ac:spMk id="2" creationId="{9BFABEE2-502C-AEF2-0C4B-2AA4EA6EAF7B}"/>
          </ac:spMkLst>
        </pc:spChg>
        <pc:spChg chg="add del mod ord">
          <ac:chgData name="Sebastián Gómez" userId="7dd6dbc866de1c9c" providerId="LiveId" clId="{D5A3E0C6-93FA-4894-884F-D1AB0BE33590}" dt="2023-04-30T22:05:43.585" v="2188" actId="478"/>
          <ac:spMkLst>
            <pc:docMk/>
            <pc:sldMk cId="1138289823" sldId="287"/>
            <ac:spMk id="3" creationId="{3777FB19-5584-1F23-F96B-156D7FF11819}"/>
          </ac:spMkLst>
        </pc:spChg>
        <pc:spChg chg="add del">
          <ac:chgData name="Sebastián Gómez" userId="7dd6dbc866de1c9c" providerId="LiveId" clId="{D5A3E0C6-93FA-4894-884F-D1AB0BE33590}" dt="2023-04-30T22:07:41.710" v="2192" actId="26606"/>
          <ac:spMkLst>
            <pc:docMk/>
            <pc:sldMk cId="1138289823" sldId="287"/>
            <ac:spMk id="29" creationId="{BCED4D40-4B67-4331-AC48-79B82B4A47D8}"/>
          </ac:spMkLst>
        </pc:spChg>
        <pc:spChg chg="add del">
          <ac:chgData name="Sebastián Gómez" userId="7dd6dbc866de1c9c" providerId="LiveId" clId="{D5A3E0C6-93FA-4894-884F-D1AB0BE33590}" dt="2023-04-30T22:07:41.710" v="2192" actId="26606"/>
          <ac:spMkLst>
            <pc:docMk/>
            <pc:sldMk cId="1138289823" sldId="287"/>
            <ac:spMk id="31" creationId="{670CEDEF-4F34-412E-84EE-329C1E936AF5}"/>
          </ac:spMkLst>
        </pc:spChg>
        <pc:spChg chg="add">
          <ac:chgData name="Sebastián Gómez" userId="7dd6dbc866de1c9c" providerId="LiveId" clId="{D5A3E0C6-93FA-4894-884F-D1AB0BE33590}" dt="2023-04-30T22:07:41.710" v="2192" actId="26606"/>
          <ac:spMkLst>
            <pc:docMk/>
            <pc:sldMk cId="1138289823" sldId="287"/>
            <ac:spMk id="36" creationId="{BCED4D40-4B67-4331-AC48-79B82B4A47D8}"/>
          </ac:spMkLst>
        </pc:spChg>
        <pc:spChg chg="add">
          <ac:chgData name="Sebastián Gómez" userId="7dd6dbc866de1c9c" providerId="LiveId" clId="{D5A3E0C6-93FA-4894-884F-D1AB0BE33590}" dt="2023-04-30T22:07:41.710" v="2192" actId="26606"/>
          <ac:spMkLst>
            <pc:docMk/>
            <pc:sldMk cId="1138289823" sldId="287"/>
            <ac:spMk id="38" creationId="{670CEDEF-4F34-412E-84EE-329C1E936AF5}"/>
          </ac:spMkLst>
        </pc:spChg>
        <pc:picChg chg="mod">
          <ac:chgData name="Sebastián Gómez" userId="7dd6dbc866de1c9c" providerId="LiveId" clId="{D5A3E0C6-93FA-4894-884F-D1AB0BE33590}" dt="2023-04-30T22:07:10.525" v="2191" actId="26606"/>
          <ac:picMkLst>
            <pc:docMk/>
            <pc:sldMk cId="1138289823" sldId="287"/>
            <ac:picMk id="24" creationId="{EA1F7CFD-3F86-6A87-48DA-5092244413B3}"/>
          </ac:picMkLst>
        </pc:picChg>
      </pc:sldChg>
      <pc:sldChg chg="addSp delSp modSp new mod setBg">
        <pc:chgData name="Sebastián Gómez" userId="7dd6dbc866de1c9c" providerId="LiveId" clId="{D5A3E0C6-93FA-4894-884F-D1AB0BE33590}" dt="2023-05-01T17:09:09.988" v="2431" actId="27636"/>
        <pc:sldMkLst>
          <pc:docMk/>
          <pc:sldMk cId="3897767671" sldId="288"/>
        </pc:sldMkLst>
        <pc:spChg chg="mod">
          <ac:chgData name="Sebastián Gómez" userId="7dd6dbc866de1c9c" providerId="LiveId" clId="{D5A3E0C6-93FA-4894-884F-D1AB0BE33590}" dt="2023-05-01T17:08:13.695" v="2403" actId="26606"/>
          <ac:spMkLst>
            <pc:docMk/>
            <pc:sldMk cId="3897767671" sldId="288"/>
            <ac:spMk id="2" creationId="{D93EFFE9-737F-CA99-E27A-913DD2A2CD39}"/>
          </ac:spMkLst>
        </pc:spChg>
        <pc:spChg chg="del">
          <ac:chgData name="Sebastián Gómez" userId="7dd6dbc866de1c9c" providerId="LiveId" clId="{D5A3E0C6-93FA-4894-884F-D1AB0BE33590}" dt="2023-05-01T14:05:28.266" v="2250" actId="478"/>
          <ac:spMkLst>
            <pc:docMk/>
            <pc:sldMk cId="3897767671" sldId="288"/>
            <ac:spMk id="3" creationId="{851A8394-6E5C-6622-2E14-ACCFD048A098}"/>
          </ac:spMkLst>
        </pc:spChg>
        <pc:spChg chg="add mod ord">
          <ac:chgData name="Sebastián Gómez" userId="7dd6dbc866de1c9c" providerId="LiveId" clId="{D5A3E0C6-93FA-4894-884F-D1AB0BE33590}" dt="2023-05-01T17:09:09.988" v="2431" actId="27636"/>
          <ac:spMkLst>
            <pc:docMk/>
            <pc:sldMk cId="3897767671" sldId="288"/>
            <ac:spMk id="10" creationId="{93D47132-D837-F781-A418-66B40F20EE35}"/>
          </ac:spMkLst>
        </pc:spChg>
        <pc:spChg chg="add del">
          <ac:chgData name="Sebastián Gómez" userId="7dd6dbc866de1c9c" providerId="LiveId" clId="{D5A3E0C6-93FA-4894-884F-D1AB0BE33590}" dt="2023-05-01T14:10:13.336" v="2282" actId="26606"/>
          <ac:spMkLst>
            <pc:docMk/>
            <pc:sldMk cId="3897767671" sldId="288"/>
            <ac:spMk id="14" creationId="{CA4BD6EE-7B51-447C-AAB3-028B7A3E515D}"/>
          </ac:spMkLst>
        </pc:spChg>
        <pc:spChg chg="add del">
          <ac:chgData name="Sebastián Gómez" userId="7dd6dbc866de1c9c" providerId="LiveId" clId="{D5A3E0C6-93FA-4894-884F-D1AB0BE33590}" dt="2023-05-01T14:10:13.336" v="2282" actId="26606"/>
          <ac:spMkLst>
            <pc:docMk/>
            <pc:sldMk cId="3897767671" sldId="288"/>
            <ac:spMk id="16" creationId="{6B5FF7CD-712E-4187-BFF5-B192FFB33A49}"/>
          </ac:spMkLst>
        </pc:spChg>
        <pc:spChg chg="add del">
          <ac:chgData name="Sebastián Gómez" userId="7dd6dbc866de1c9c" providerId="LiveId" clId="{D5A3E0C6-93FA-4894-884F-D1AB0BE33590}" dt="2023-05-01T14:11:36.204" v="2305" actId="26606"/>
          <ac:spMkLst>
            <pc:docMk/>
            <pc:sldMk cId="3897767671" sldId="288"/>
            <ac:spMk id="21" creationId="{53B475F8-50AE-46A0-9943-B2B63183D50C}"/>
          </ac:spMkLst>
        </pc:spChg>
        <pc:spChg chg="add del">
          <ac:chgData name="Sebastián Gómez" userId="7dd6dbc866de1c9c" providerId="LiveId" clId="{D5A3E0C6-93FA-4894-884F-D1AB0BE33590}" dt="2023-05-01T14:11:36.204" v="2305" actId="26606"/>
          <ac:spMkLst>
            <pc:docMk/>
            <pc:sldMk cId="3897767671" sldId="288"/>
            <ac:spMk id="23" creationId="{75F6FDB4-2351-48C2-A863-2364A02343C0}"/>
          </ac:spMkLst>
        </pc:spChg>
        <pc:spChg chg="add del">
          <ac:chgData name="Sebastián Gómez" userId="7dd6dbc866de1c9c" providerId="LiveId" clId="{D5A3E0C6-93FA-4894-884F-D1AB0BE33590}" dt="2023-05-01T14:11:36.204" v="2304" actId="26606"/>
          <ac:spMkLst>
            <pc:docMk/>
            <pc:sldMk cId="3897767671" sldId="288"/>
            <ac:spMk id="28" creationId="{B6ECEE03-918F-43ED-A7B3-F1BDE3FCECAF}"/>
          </ac:spMkLst>
        </pc:spChg>
        <pc:spChg chg="add del">
          <ac:chgData name="Sebastián Gómez" userId="7dd6dbc866de1c9c" providerId="LiveId" clId="{D5A3E0C6-93FA-4894-884F-D1AB0BE33590}" dt="2023-05-01T14:11:36.204" v="2304" actId="26606"/>
          <ac:spMkLst>
            <pc:docMk/>
            <pc:sldMk cId="3897767671" sldId="288"/>
            <ac:spMk id="30" creationId="{010B55F0-C448-403A-8231-AD42A7BA271C}"/>
          </ac:spMkLst>
        </pc:spChg>
        <pc:spChg chg="add del">
          <ac:chgData name="Sebastián Gómez" userId="7dd6dbc866de1c9c" providerId="LiveId" clId="{D5A3E0C6-93FA-4894-884F-D1AB0BE33590}" dt="2023-05-01T17:08:13.695" v="2403" actId="26606"/>
          <ac:spMkLst>
            <pc:docMk/>
            <pc:sldMk cId="3897767671" sldId="288"/>
            <ac:spMk id="32" creationId="{7C98A213-5994-475E-B327-DC6EC27FBA8B}"/>
          </ac:spMkLst>
        </pc:spChg>
        <pc:spChg chg="add del">
          <ac:chgData name="Sebastián Gómez" userId="7dd6dbc866de1c9c" providerId="LiveId" clId="{D5A3E0C6-93FA-4894-884F-D1AB0BE33590}" dt="2023-05-01T17:08:13.695" v="2403" actId="26606"/>
          <ac:spMkLst>
            <pc:docMk/>
            <pc:sldMk cId="3897767671" sldId="288"/>
            <ac:spMk id="33" creationId="{4B030A0D-0DAD-4A99-89BB-419527D6A64B}"/>
          </ac:spMkLst>
        </pc:spChg>
        <pc:spChg chg="add">
          <ac:chgData name="Sebastián Gómez" userId="7dd6dbc866de1c9c" providerId="LiveId" clId="{D5A3E0C6-93FA-4894-884F-D1AB0BE33590}" dt="2023-05-01T17:08:13.695" v="2403" actId="26606"/>
          <ac:spMkLst>
            <pc:docMk/>
            <pc:sldMk cId="3897767671" sldId="288"/>
            <ac:spMk id="38" creationId="{53B475F8-50AE-46A0-9943-B2B63183D50C}"/>
          </ac:spMkLst>
        </pc:spChg>
        <pc:spChg chg="add">
          <ac:chgData name="Sebastián Gómez" userId="7dd6dbc866de1c9c" providerId="LiveId" clId="{D5A3E0C6-93FA-4894-884F-D1AB0BE33590}" dt="2023-05-01T17:08:13.695" v="2403" actId="26606"/>
          <ac:spMkLst>
            <pc:docMk/>
            <pc:sldMk cId="3897767671" sldId="288"/>
            <ac:spMk id="40" creationId="{75F6FDB4-2351-48C2-A863-2364A02343C0}"/>
          </ac:spMkLst>
        </pc:spChg>
        <pc:picChg chg="add mod ord">
          <ac:chgData name="Sebastián Gómez" userId="7dd6dbc866de1c9c" providerId="LiveId" clId="{D5A3E0C6-93FA-4894-884F-D1AB0BE33590}" dt="2023-05-01T17:08:42.532" v="2412" actId="1076"/>
          <ac:picMkLst>
            <pc:docMk/>
            <pc:sldMk cId="3897767671" sldId="288"/>
            <ac:picMk id="5" creationId="{A94C31BF-AC64-2631-B556-DAA9DE032C88}"/>
          </ac:picMkLst>
        </pc:picChg>
        <pc:picChg chg="add mod ord">
          <ac:chgData name="Sebastián Gómez" userId="7dd6dbc866de1c9c" providerId="LiveId" clId="{D5A3E0C6-93FA-4894-884F-D1AB0BE33590}" dt="2023-05-01T17:08:29.445" v="2409" actId="1076"/>
          <ac:picMkLst>
            <pc:docMk/>
            <pc:sldMk cId="3897767671" sldId="288"/>
            <ac:picMk id="7" creationId="{DA68036E-E83F-F2F4-0D83-3BA54CC58C49}"/>
          </ac:picMkLst>
        </pc:picChg>
        <pc:picChg chg="add mod ord">
          <ac:chgData name="Sebastián Gómez" userId="7dd6dbc866de1c9c" providerId="LiveId" clId="{D5A3E0C6-93FA-4894-884F-D1AB0BE33590}" dt="2023-05-01T17:08:48.386" v="2414" actId="14100"/>
          <ac:picMkLst>
            <pc:docMk/>
            <pc:sldMk cId="3897767671" sldId="288"/>
            <ac:picMk id="9" creationId="{D818313A-ABC6-8B1B-FD45-714CE099B437}"/>
          </ac:picMkLst>
        </pc:picChg>
      </pc:sldChg>
      <pc:sldChg chg="delSp modSp new del mod">
        <pc:chgData name="Sebastián Gómez" userId="7dd6dbc866de1c9c" providerId="LiveId" clId="{D5A3E0C6-93FA-4894-884F-D1AB0BE33590}" dt="2023-05-15T17:38:46.021" v="2629" actId="47"/>
        <pc:sldMkLst>
          <pc:docMk/>
          <pc:sldMk cId="29360993" sldId="289"/>
        </pc:sldMkLst>
        <pc:spChg chg="mod">
          <ac:chgData name="Sebastián Gómez" userId="7dd6dbc866de1c9c" providerId="LiveId" clId="{D5A3E0C6-93FA-4894-884F-D1AB0BE33590}" dt="2023-05-15T17:35:59.027" v="2614" actId="20577"/>
          <ac:spMkLst>
            <pc:docMk/>
            <pc:sldMk cId="29360993" sldId="289"/>
            <ac:spMk id="2" creationId="{4816A08F-88D2-BCA6-00B5-1F7BC8D72BA8}"/>
          </ac:spMkLst>
        </pc:spChg>
        <pc:spChg chg="del mod">
          <ac:chgData name="Sebastián Gómez" userId="7dd6dbc866de1c9c" providerId="LiveId" clId="{D5A3E0C6-93FA-4894-884F-D1AB0BE33590}" dt="2023-05-15T17:38:23.057" v="2624" actId="478"/>
          <ac:spMkLst>
            <pc:docMk/>
            <pc:sldMk cId="29360993" sldId="289"/>
            <ac:spMk id="3" creationId="{3B397572-EFD5-AFCB-0EE5-1E8B8BD419BC}"/>
          </ac:spMkLst>
        </pc:spChg>
      </pc:sldChg>
      <pc:sldChg chg="delSp add setBg delDesignElem">
        <pc:chgData name="Sebastián Gómez" userId="7dd6dbc866de1c9c" providerId="LiveId" clId="{D5A3E0C6-93FA-4894-884F-D1AB0BE33590}" dt="2023-05-15T17:38:40.308" v="2626"/>
        <pc:sldMkLst>
          <pc:docMk/>
          <pc:sldMk cId="952718149" sldId="290"/>
        </pc:sldMkLst>
        <pc:spChg chg="del">
          <ac:chgData name="Sebastián Gómez" userId="7dd6dbc866de1c9c" providerId="LiveId" clId="{D5A3E0C6-93FA-4894-884F-D1AB0BE33590}" dt="2023-05-15T17:38:40.308" v="2626"/>
          <ac:spMkLst>
            <pc:docMk/>
            <pc:sldMk cId="952718149" sldId="290"/>
            <ac:spMk id="28" creationId="{100EDD19-6802-4EC3-95CE-CFFAB042CFD6}"/>
          </ac:spMkLst>
        </pc:spChg>
        <pc:spChg chg="del">
          <ac:chgData name="Sebastián Gómez" userId="7dd6dbc866de1c9c" providerId="LiveId" clId="{D5A3E0C6-93FA-4894-884F-D1AB0BE33590}" dt="2023-05-15T17:38:40.308" v="2626"/>
          <ac:spMkLst>
            <pc:docMk/>
            <pc:sldMk cId="952718149" sldId="290"/>
            <ac:spMk id="30" creationId="{DB17E863-922E-4C26-BD64-E8FD41D28661}"/>
          </ac:spMkLst>
        </pc:spChg>
      </pc:sldChg>
      <pc:sldChg chg="addSp delSp modSp new del mod setBg">
        <pc:chgData name="Sebastián Gómez" userId="7dd6dbc866de1c9c" providerId="LiveId" clId="{D5A3E0C6-93FA-4894-884F-D1AB0BE33590}" dt="2023-05-15T18:43:48.188" v="2684" actId="2696"/>
        <pc:sldMkLst>
          <pc:docMk/>
          <pc:sldMk cId="489243710" sldId="291"/>
        </pc:sldMkLst>
        <pc:spChg chg="add del">
          <ac:chgData name="Sebastián Gómez" userId="7dd6dbc866de1c9c" providerId="LiveId" clId="{D5A3E0C6-93FA-4894-884F-D1AB0BE33590}" dt="2023-05-15T18:43:18.105" v="2677" actId="26606"/>
          <ac:spMkLst>
            <pc:docMk/>
            <pc:sldMk cId="489243710" sldId="291"/>
            <ac:spMk id="10" creationId="{11BE3FA7-0D70-4431-814F-D8C40576EA93}"/>
          </ac:spMkLst>
        </pc:spChg>
        <pc:picChg chg="add mod">
          <ac:chgData name="Sebastián Gómez" userId="7dd6dbc866de1c9c" providerId="LiveId" clId="{D5A3E0C6-93FA-4894-884F-D1AB0BE33590}" dt="2023-05-15T18:43:18.105" v="2677" actId="26606"/>
          <ac:picMkLst>
            <pc:docMk/>
            <pc:sldMk cId="489243710" sldId="291"/>
            <ac:picMk id="3" creationId="{17D7A1BF-3513-6464-7B43-73325A2AC73C}"/>
          </ac:picMkLst>
        </pc:picChg>
        <pc:picChg chg="add mod">
          <ac:chgData name="Sebastián Gómez" userId="7dd6dbc866de1c9c" providerId="LiveId" clId="{D5A3E0C6-93FA-4894-884F-D1AB0BE33590}" dt="2023-05-15T18:43:18.105" v="2677" actId="26606"/>
          <ac:picMkLst>
            <pc:docMk/>
            <pc:sldMk cId="489243710" sldId="291"/>
            <ac:picMk id="5" creationId="{DE014796-E383-BEE6-6DC0-A00640E65DEB}"/>
          </ac:picMkLst>
        </pc:picChg>
      </pc:sldChg>
      <pc:sldChg chg="addSp delSp modSp add mod setBg delDesignElem">
        <pc:chgData name="Sebastián Gómez" userId="7dd6dbc866de1c9c" providerId="LiveId" clId="{D5A3E0C6-93FA-4894-884F-D1AB0BE33590}" dt="2023-05-15T18:47:53.960" v="2688" actId="14100"/>
        <pc:sldMkLst>
          <pc:docMk/>
          <pc:sldMk cId="14981694" sldId="292"/>
        </pc:sldMkLst>
        <pc:spChg chg="add">
          <ac:chgData name="Sebastián Gómez" userId="7dd6dbc866de1c9c" providerId="LiveId" clId="{D5A3E0C6-93FA-4894-884F-D1AB0BE33590}" dt="2023-05-15T18:43:31.751" v="2680" actId="26606"/>
          <ac:spMkLst>
            <pc:docMk/>
            <pc:sldMk cId="14981694" sldId="292"/>
            <ac:spMk id="6" creationId="{F3060C83-F051-4F0E-ABAD-AA0DFC48B218}"/>
          </ac:spMkLst>
        </pc:spChg>
        <pc:spChg chg="add">
          <ac:chgData name="Sebastián Gómez" userId="7dd6dbc866de1c9c" providerId="LiveId" clId="{D5A3E0C6-93FA-4894-884F-D1AB0BE33590}" dt="2023-05-15T18:43:31.751" v="2680" actId="26606"/>
          <ac:spMkLst>
            <pc:docMk/>
            <pc:sldMk cId="14981694" sldId="292"/>
            <ac:spMk id="7" creationId="{83C98ABE-055B-441F-B07E-44F97F083C39}"/>
          </ac:spMkLst>
        </pc:spChg>
        <pc:spChg chg="add">
          <ac:chgData name="Sebastián Gómez" userId="7dd6dbc866de1c9c" providerId="LiveId" clId="{D5A3E0C6-93FA-4894-884F-D1AB0BE33590}" dt="2023-05-15T18:43:31.751" v="2680" actId="26606"/>
          <ac:spMkLst>
            <pc:docMk/>
            <pc:sldMk cId="14981694" sldId="292"/>
            <ac:spMk id="8" creationId="{29FDB030-9B49-4CED-8CCD-4D99382388AC}"/>
          </ac:spMkLst>
        </pc:spChg>
        <pc:spChg chg="del">
          <ac:chgData name="Sebastián Gómez" userId="7dd6dbc866de1c9c" providerId="LiveId" clId="{D5A3E0C6-93FA-4894-884F-D1AB0BE33590}" dt="2023-05-15T18:43:27.394" v="2679"/>
          <ac:spMkLst>
            <pc:docMk/>
            <pc:sldMk cId="14981694" sldId="292"/>
            <ac:spMk id="9" creationId="{F3060C83-F051-4F0E-ABAD-AA0DFC48B218}"/>
          </ac:spMkLst>
        </pc:spChg>
        <pc:spChg chg="add">
          <ac:chgData name="Sebastián Gómez" userId="7dd6dbc866de1c9c" providerId="LiveId" clId="{D5A3E0C6-93FA-4894-884F-D1AB0BE33590}" dt="2023-05-15T18:43:31.751" v="2680" actId="26606"/>
          <ac:spMkLst>
            <pc:docMk/>
            <pc:sldMk cId="14981694" sldId="292"/>
            <ac:spMk id="10" creationId="{3783CA14-24A1-485C-8B30-D6A5D87987AD}"/>
          </ac:spMkLst>
        </pc:spChg>
        <pc:spChg chg="del">
          <ac:chgData name="Sebastián Gómez" userId="7dd6dbc866de1c9c" providerId="LiveId" clId="{D5A3E0C6-93FA-4894-884F-D1AB0BE33590}" dt="2023-05-15T18:43:27.394" v="2679"/>
          <ac:spMkLst>
            <pc:docMk/>
            <pc:sldMk cId="14981694" sldId="292"/>
            <ac:spMk id="11" creationId="{83C98ABE-055B-441F-B07E-44F97F083C39}"/>
          </ac:spMkLst>
        </pc:spChg>
        <pc:spChg chg="add">
          <ac:chgData name="Sebastián Gómez" userId="7dd6dbc866de1c9c" providerId="LiveId" clId="{D5A3E0C6-93FA-4894-884F-D1AB0BE33590}" dt="2023-05-15T18:43:31.751" v="2680" actId="26606"/>
          <ac:spMkLst>
            <pc:docMk/>
            <pc:sldMk cId="14981694" sldId="292"/>
            <ac:spMk id="12" creationId="{9A97C86A-04D6-40F7-AE84-31AB43E6A846}"/>
          </ac:spMkLst>
        </pc:spChg>
        <pc:spChg chg="del">
          <ac:chgData name="Sebastián Gómez" userId="7dd6dbc866de1c9c" providerId="LiveId" clId="{D5A3E0C6-93FA-4894-884F-D1AB0BE33590}" dt="2023-05-15T18:43:27.394" v="2679"/>
          <ac:spMkLst>
            <pc:docMk/>
            <pc:sldMk cId="14981694" sldId="292"/>
            <ac:spMk id="13" creationId="{29FDB030-9B49-4CED-8CCD-4D99382388AC}"/>
          </ac:spMkLst>
        </pc:spChg>
        <pc:spChg chg="add">
          <ac:chgData name="Sebastián Gómez" userId="7dd6dbc866de1c9c" providerId="LiveId" clId="{D5A3E0C6-93FA-4894-884F-D1AB0BE33590}" dt="2023-05-15T18:43:31.751" v="2680" actId="26606"/>
          <ac:spMkLst>
            <pc:docMk/>
            <pc:sldMk cId="14981694" sldId="292"/>
            <ac:spMk id="14" creationId="{FF9F2414-84E8-453E-B1F3-389FDE8192D9}"/>
          </ac:spMkLst>
        </pc:spChg>
        <pc:spChg chg="del">
          <ac:chgData name="Sebastián Gómez" userId="7dd6dbc866de1c9c" providerId="LiveId" clId="{D5A3E0C6-93FA-4894-884F-D1AB0BE33590}" dt="2023-05-15T18:43:27.394" v="2679"/>
          <ac:spMkLst>
            <pc:docMk/>
            <pc:sldMk cId="14981694" sldId="292"/>
            <ac:spMk id="15" creationId="{3783CA14-24A1-485C-8B30-D6A5D87987AD}"/>
          </ac:spMkLst>
        </pc:spChg>
        <pc:spChg chg="add">
          <ac:chgData name="Sebastián Gómez" userId="7dd6dbc866de1c9c" providerId="LiveId" clId="{D5A3E0C6-93FA-4894-884F-D1AB0BE33590}" dt="2023-05-15T18:43:31.751" v="2680" actId="26606"/>
          <ac:spMkLst>
            <pc:docMk/>
            <pc:sldMk cId="14981694" sldId="292"/>
            <ac:spMk id="16" creationId="{3ECA69A1-7536-43AC-85EF-C7106179F5ED}"/>
          </ac:spMkLst>
        </pc:spChg>
        <pc:spChg chg="del">
          <ac:chgData name="Sebastián Gómez" userId="7dd6dbc866de1c9c" providerId="LiveId" clId="{D5A3E0C6-93FA-4894-884F-D1AB0BE33590}" dt="2023-05-15T18:43:27.394" v="2679"/>
          <ac:spMkLst>
            <pc:docMk/>
            <pc:sldMk cId="14981694" sldId="292"/>
            <ac:spMk id="17" creationId="{9A97C86A-04D6-40F7-AE84-31AB43E6A846}"/>
          </ac:spMkLst>
        </pc:spChg>
        <pc:spChg chg="del">
          <ac:chgData name="Sebastián Gómez" userId="7dd6dbc866de1c9c" providerId="LiveId" clId="{D5A3E0C6-93FA-4894-884F-D1AB0BE33590}" dt="2023-05-15T18:43:27.394" v="2679"/>
          <ac:spMkLst>
            <pc:docMk/>
            <pc:sldMk cId="14981694" sldId="292"/>
            <ac:spMk id="19" creationId="{FF9F2414-84E8-453E-B1F3-389FDE8192D9}"/>
          </ac:spMkLst>
        </pc:spChg>
        <pc:spChg chg="del">
          <ac:chgData name="Sebastián Gómez" userId="7dd6dbc866de1c9c" providerId="LiveId" clId="{D5A3E0C6-93FA-4894-884F-D1AB0BE33590}" dt="2023-05-15T18:43:27.394" v="2679"/>
          <ac:spMkLst>
            <pc:docMk/>
            <pc:sldMk cId="14981694" sldId="292"/>
            <ac:spMk id="21" creationId="{3ECA69A1-7536-43AC-85EF-C7106179F5ED}"/>
          </ac:spMkLst>
        </pc:spChg>
        <pc:picChg chg="add mod">
          <ac:chgData name="Sebastián Gómez" userId="7dd6dbc866de1c9c" providerId="LiveId" clId="{D5A3E0C6-93FA-4894-884F-D1AB0BE33590}" dt="2023-05-15T18:43:43.033" v="2683"/>
          <ac:picMkLst>
            <pc:docMk/>
            <pc:sldMk cId="14981694" sldId="292"/>
            <ac:picMk id="2" creationId="{9C98E507-ABE1-DC23-9B30-67B5DD07FE8B}"/>
          </ac:picMkLst>
        </pc:picChg>
        <pc:picChg chg="del">
          <ac:chgData name="Sebastián Gómez" userId="7dd6dbc866de1c9c" providerId="LiveId" clId="{D5A3E0C6-93FA-4894-884F-D1AB0BE33590}" dt="2023-05-15T18:43:36.085" v="2682" actId="478"/>
          <ac:picMkLst>
            <pc:docMk/>
            <pc:sldMk cId="14981694" sldId="292"/>
            <ac:picMk id="3" creationId="{C20B64E1-0443-D991-FA3B-F45B6BF23224}"/>
          </ac:picMkLst>
        </pc:picChg>
        <pc:picChg chg="del">
          <ac:chgData name="Sebastián Gómez" userId="7dd6dbc866de1c9c" providerId="LiveId" clId="{D5A3E0C6-93FA-4894-884F-D1AB0BE33590}" dt="2023-05-15T18:43:34.220" v="2681" actId="478"/>
          <ac:picMkLst>
            <pc:docMk/>
            <pc:sldMk cId="14981694" sldId="292"/>
            <ac:picMk id="4" creationId="{183C0788-78C5-18B2-D130-E1BC14429B29}"/>
          </ac:picMkLst>
        </pc:picChg>
        <pc:picChg chg="add del mod">
          <ac:chgData name="Sebastián Gómez" userId="7dd6dbc866de1c9c" providerId="LiveId" clId="{D5A3E0C6-93FA-4894-884F-D1AB0BE33590}" dt="2023-05-15T18:47:42.693" v="2685" actId="478"/>
          <ac:picMkLst>
            <pc:docMk/>
            <pc:sldMk cId="14981694" sldId="292"/>
            <ac:picMk id="5" creationId="{C383BDC7-89EF-06A0-286A-BBE5916340A8}"/>
          </ac:picMkLst>
        </pc:picChg>
        <pc:picChg chg="add mod">
          <ac:chgData name="Sebastián Gómez" userId="7dd6dbc866de1c9c" providerId="LiveId" clId="{D5A3E0C6-93FA-4894-884F-D1AB0BE33590}" dt="2023-05-15T18:47:53.960" v="2688" actId="14100"/>
          <ac:picMkLst>
            <pc:docMk/>
            <pc:sldMk cId="14981694" sldId="292"/>
            <ac:picMk id="20" creationId="{08B03C24-6FA2-43C6-FEE2-BA15839F09A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8E462-B780-4D59-AEB8-EFE8490F655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42049-EB6F-45BF-ABA4-ED9E75B03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53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42049-EB6F-45BF-ABA4-ED9E75B032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24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B8AD4-B507-E45F-C0BD-A35C52298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9A80A4-6F9A-DF67-C46D-4E8494B60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1221B-2687-116B-B1A9-5B149A716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FB0C0-EE0D-495B-8416-F769C0F39398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272F0-62E0-C9D3-E02A-64B160545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5A1F7-4CB2-29E6-B5BD-F49CB06A5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3B20C-D908-4311-8A0C-F6EC24E94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8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781E4-B239-18F7-AEA4-D1DC2BA41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F6BB3D-34FB-1003-8B84-BAE03F29C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1ADED-25C3-0089-968D-270E7712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FB0C0-EE0D-495B-8416-F769C0F39398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5CBEC-3641-5943-D7E7-B95C5907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73B97-3789-07E1-D40E-54F54443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3B20C-D908-4311-8A0C-F6EC24E94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68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8B9064-BBFF-70FE-34FF-953B8ECF55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ACE42B-414E-EC81-1F2E-F7E8B24F0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64C22-E614-BEA9-A56B-DF41891BE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FB0C0-EE0D-495B-8416-F769C0F39398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81E7-695F-8A71-60AC-E4E121D41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C8DB2-36B3-D769-0609-A59F2B5AB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3B20C-D908-4311-8A0C-F6EC24E94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9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254A9-15A9-4610-0652-2573D6DD7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2D85C-A6AC-8A86-3798-0C5F50CC5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8990E-EFF8-1F66-D081-A97B7CDAB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FB0C0-EE0D-495B-8416-F769C0F39398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412DA-DB6D-077D-680D-C43B1C26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09E1C-78AF-3FE5-F338-035234465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3B20C-D908-4311-8A0C-F6EC24E94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31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B6BD-C546-0857-BFCA-E83278DA9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534A6-4006-EA3F-6655-BA137799F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7E7AE-E074-9370-5CD5-D6FF62A2E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FB0C0-EE0D-495B-8416-F769C0F39398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A6A18-5186-CE56-7691-0ED11BD35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3AE50-3C2F-D235-2622-A4297F48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3B20C-D908-4311-8A0C-F6EC24E94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66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73CC6-2225-2789-294E-38EF2212B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3AED2-AC9C-2855-7B85-ED4E0DDA27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E0507-1655-A123-5080-BBCD66194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A7351-3F82-E264-4E63-4C5C20B55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FB0C0-EE0D-495B-8416-F769C0F39398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757C6-BB6C-6740-4DA8-54146DC9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61642-B129-A996-09E2-F1D908BE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3B20C-D908-4311-8A0C-F6EC24E94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7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94D0-70EC-A1EB-EA78-5AD3493A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760C5-F1AC-917F-98BA-C787ACEC8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2DFEB-AB86-BE40-27CC-489165CEC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1C7B30-DF92-EE25-19ED-5BF3967D54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416ADC-2A10-B9C6-D9AA-89B4912A44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F657F-806D-52DE-E816-AD5FA75BB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FB0C0-EE0D-495B-8416-F769C0F39398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77D716-E4D4-6154-F7CA-B9E98E3BF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E7004-0376-4D50-407E-27B0081BE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3B20C-D908-4311-8A0C-F6EC24E94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61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EA240-BA31-D42D-A10E-B782C8E91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218222-99DD-F782-A734-EC12D8D27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FB0C0-EE0D-495B-8416-F769C0F39398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CF5C0F-C97B-D75D-B0C6-A263FD1BE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775FB-B8EE-9CFE-ADF4-2ECA8EA2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3B20C-D908-4311-8A0C-F6EC24E94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18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00101-B994-8201-7A92-A417E8025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FB0C0-EE0D-495B-8416-F769C0F39398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A93FCB-FE38-16E0-A230-328EDF542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95396-4EFE-1B62-E63E-5DBAEF598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3B20C-D908-4311-8A0C-F6EC24E94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14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683-D1ED-9847-2130-9AE35BB4E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EE9D-7DB6-BFE9-6E60-79EF9CA25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5EE3DF-C01C-BA65-EE61-8164451DD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033D9-FCC9-4B0B-6CF8-F636DC94C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FB0C0-EE0D-495B-8416-F769C0F39398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AA9F2-842A-46C6-AA71-C88477926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A3238-8BA3-0523-F5FE-0824CB87A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3B20C-D908-4311-8A0C-F6EC24E94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60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EE1E2-5229-BCF2-0222-F9A501FA5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ED5A42-3AC8-45B8-29D8-59848A2015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5B607-9511-4D85-D914-FF106B584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B00700-0C5C-5AC2-B9FF-75C322F0A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FB0C0-EE0D-495B-8416-F769C0F39398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A8D81-474B-5C17-D11E-AA14EFC3B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334BC-A746-72BE-642B-9AC36856D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3B20C-D908-4311-8A0C-F6EC24E94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03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984066-C420-93E1-C1F5-42054E636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D953F-8661-939D-0D3D-5F9E3995A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BF24C-32E6-C8E0-82AF-34627D08C2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FB0C0-EE0D-495B-8416-F769C0F39398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8E999-A082-6A1C-F218-45329F3A5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EC22E-C326-708C-81D6-640EE73FE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3B20C-D908-4311-8A0C-F6EC24E94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1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05620-5B05-3CB7-2BF1-18D7A0970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dirty="0"/>
              <a:t>External Secrets Operator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3548A-1DE4-ED8A-D568-BA73767AE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768604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/>
              <a:t>A Cloud Native way to manage your secrets</a:t>
            </a:r>
          </a:p>
        </p:txBody>
      </p:sp>
      <p:sp>
        <p:nvSpPr>
          <p:cNvPr id="36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7E074FE-FA7C-0759-5E3C-81753FBDEE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E74F86E-A21A-EB9D-820E-6EC49CA85252}"/>
              </a:ext>
            </a:extLst>
          </p:cNvPr>
          <p:cNvSpPr txBox="1">
            <a:spLocks/>
          </p:cNvSpPr>
          <p:nvPr/>
        </p:nvSpPr>
        <p:spPr>
          <a:xfrm>
            <a:off x="788844" y="5747004"/>
            <a:ext cx="3734014" cy="7686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KubeHuddle Toronto 2023</a:t>
            </a:r>
          </a:p>
          <a:p>
            <a:pPr algn="l"/>
            <a:r>
              <a:rPr lang="en-US" dirty="0"/>
              <a:t>@sebagomez</a:t>
            </a:r>
          </a:p>
        </p:txBody>
      </p:sp>
    </p:spTree>
    <p:extLst>
      <p:ext uri="{BB962C8B-B14F-4D97-AF65-F5344CB8AC3E}">
        <p14:creationId xmlns:p14="http://schemas.microsoft.com/office/powerpoint/2010/main" val="3310991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ABEE2-502C-AEF2-0C4B-2AA4EA6EA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08900" cy="1325563"/>
          </a:xfrm>
        </p:spPr>
        <p:txBody>
          <a:bodyPr>
            <a:normAutofit/>
          </a:bodyPr>
          <a:lstStyle/>
          <a:p>
            <a:r>
              <a:rPr lang="en-CA" sz="5400"/>
              <a:t>The solution (part of)</a:t>
            </a:r>
            <a:endParaRPr lang="en-US" sz="5400"/>
          </a:p>
        </p:txBody>
      </p:sp>
      <p:sp>
        <p:nvSpPr>
          <p:cNvPr id="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D8AF7-DC31-A8CA-B60E-930CE58DF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200"/>
              <a:t>Cloud Secret Managers</a:t>
            </a:r>
            <a:endParaRPr lang="en-US" sz="22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F16C2B-6E89-21B3-0B96-7C319829BD3C}"/>
              </a:ext>
            </a:extLst>
          </p:cNvPr>
          <p:cNvGrpSpPr/>
          <p:nvPr/>
        </p:nvGrpSpPr>
        <p:grpSpPr>
          <a:xfrm>
            <a:off x="2541977" y="3368061"/>
            <a:ext cx="1510164" cy="1296075"/>
            <a:chOff x="2405008" y="2901943"/>
            <a:chExt cx="1510164" cy="129607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CAC87-AC05-92DE-F98D-B86FD1451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3770" y="2901943"/>
              <a:ext cx="972640" cy="972640"/>
            </a:xfrm>
            <a:prstGeom prst="rect">
              <a:avLst/>
            </a:prstGeom>
          </p:spPr>
        </p:pic>
        <p:sp>
          <p:nvSpPr>
            <p:cNvPr id="24" name="Google Shape;372;p72">
              <a:extLst>
                <a:ext uri="{FF2B5EF4-FFF2-40B4-BE49-F238E27FC236}">
                  <a16:creationId xmlns:a16="http://schemas.microsoft.com/office/drawing/2014/main" id="{31D1F779-C1A2-4378-1559-8A9108CBD6E1}"/>
                </a:ext>
              </a:extLst>
            </p:cNvPr>
            <p:cNvSpPr txBox="1"/>
            <p:nvPr/>
          </p:nvSpPr>
          <p:spPr>
            <a:xfrm>
              <a:off x="2405008" y="3821022"/>
              <a:ext cx="1510164" cy="376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AWS Secrets Manager</a:t>
              </a:r>
              <a:endParaRPr sz="10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6F46967-AB29-D465-6009-1A47F7A8FBD3}"/>
              </a:ext>
            </a:extLst>
          </p:cNvPr>
          <p:cNvGrpSpPr/>
          <p:nvPr/>
        </p:nvGrpSpPr>
        <p:grpSpPr>
          <a:xfrm>
            <a:off x="10212482" y="3358872"/>
            <a:ext cx="1141318" cy="1314452"/>
            <a:chOff x="7800548" y="963889"/>
            <a:chExt cx="1141318" cy="131445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C1BAF3A-7232-3E03-6F1A-1F37E4094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0920" y="963889"/>
              <a:ext cx="972639" cy="999658"/>
            </a:xfrm>
            <a:prstGeom prst="rect">
              <a:avLst/>
            </a:prstGeom>
          </p:spPr>
        </p:pic>
        <p:sp>
          <p:nvSpPr>
            <p:cNvPr id="27" name="Google Shape;372;p72">
              <a:extLst>
                <a:ext uri="{FF2B5EF4-FFF2-40B4-BE49-F238E27FC236}">
                  <a16:creationId xmlns:a16="http://schemas.microsoft.com/office/drawing/2014/main" id="{F8EE06E1-5945-BF9C-7350-1A2A3184080E}"/>
                </a:ext>
              </a:extLst>
            </p:cNvPr>
            <p:cNvSpPr txBox="1"/>
            <p:nvPr/>
          </p:nvSpPr>
          <p:spPr>
            <a:xfrm>
              <a:off x="7800548" y="1901345"/>
              <a:ext cx="1141318" cy="376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Azure Key Vault</a:t>
              </a:r>
              <a:endParaRPr sz="10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26D0F7-7085-0D57-30F0-6C88B9A3FE99}"/>
              </a:ext>
            </a:extLst>
          </p:cNvPr>
          <p:cNvGrpSpPr/>
          <p:nvPr/>
        </p:nvGrpSpPr>
        <p:grpSpPr>
          <a:xfrm>
            <a:off x="984936" y="3368061"/>
            <a:ext cx="1185211" cy="1296074"/>
            <a:chOff x="432518" y="2901944"/>
            <a:chExt cx="1185211" cy="129607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DE8A14F-0067-9FED-0F32-A3269CED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728" y="2901944"/>
              <a:ext cx="972640" cy="956564"/>
            </a:xfrm>
            <a:prstGeom prst="rect">
              <a:avLst/>
            </a:prstGeom>
          </p:spPr>
        </p:pic>
        <p:sp>
          <p:nvSpPr>
            <p:cNvPr id="30" name="Google Shape;372;p72">
              <a:extLst>
                <a:ext uri="{FF2B5EF4-FFF2-40B4-BE49-F238E27FC236}">
                  <a16:creationId xmlns:a16="http://schemas.microsoft.com/office/drawing/2014/main" id="{D84FA2BB-8CE4-7AB1-76C7-EF79CE46F50D}"/>
                </a:ext>
              </a:extLst>
            </p:cNvPr>
            <p:cNvSpPr txBox="1"/>
            <p:nvPr/>
          </p:nvSpPr>
          <p:spPr>
            <a:xfrm>
              <a:off x="432518" y="3821022"/>
              <a:ext cx="1185211" cy="376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Hashicorp Vault</a:t>
              </a:r>
              <a:endParaRPr sz="10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05409C6-AB94-6A51-60AD-A756D7B8F7FC}"/>
              </a:ext>
            </a:extLst>
          </p:cNvPr>
          <p:cNvGrpSpPr/>
          <p:nvPr/>
        </p:nvGrpSpPr>
        <p:grpSpPr>
          <a:xfrm>
            <a:off x="4423971" y="3404696"/>
            <a:ext cx="1653665" cy="1222804"/>
            <a:chOff x="4777468" y="2901943"/>
            <a:chExt cx="1653665" cy="122280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5AB752F-84D0-1563-D0BB-52C0F3B6B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17981" y="2901943"/>
              <a:ext cx="972640" cy="814743"/>
            </a:xfrm>
            <a:prstGeom prst="rect">
              <a:avLst/>
            </a:prstGeom>
          </p:spPr>
        </p:pic>
        <p:sp>
          <p:nvSpPr>
            <p:cNvPr id="33" name="Google Shape;372;p72">
              <a:extLst>
                <a:ext uri="{FF2B5EF4-FFF2-40B4-BE49-F238E27FC236}">
                  <a16:creationId xmlns:a16="http://schemas.microsoft.com/office/drawing/2014/main" id="{0FA480E5-FEBE-DA25-C63C-6037E2801631}"/>
                </a:ext>
              </a:extLst>
            </p:cNvPr>
            <p:cNvSpPr txBox="1"/>
            <p:nvPr/>
          </p:nvSpPr>
          <p:spPr>
            <a:xfrm>
              <a:off x="4777468" y="3747751"/>
              <a:ext cx="1653665" cy="376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Google Secrets Manager</a:t>
              </a:r>
              <a:endParaRPr sz="10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FBB906C-052F-5AC5-F7B8-2A0026B60ED3}"/>
              </a:ext>
            </a:extLst>
          </p:cNvPr>
          <p:cNvGrpSpPr/>
          <p:nvPr/>
        </p:nvGrpSpPr>
        <p:grpSpPr>
          <a:xfrm>
            <a:off x="6449466" y="3429278"/>
            <a:ext cx="1842308" cy="1173641"/>
            <a:chOff x="7450053" y="2901943"/>
            <a:chExt cx="1842308" cy="117364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68B363F-44BB-896D-0CB3-7284C35E7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70920" y="2901943"/>
              <a:ext cx="1000577" cy="843717"/>
            </a:xfrm>
            <a:prstGeom prst="rect">
              <a:avLst/>
            </a:prstGeom>
          </p:spPr>
        </p:pic>
        <p:sp>
          <p:nvSpPr>
            <p:cNvPr id="36" name="Google Shape;372;p72">
              <a:extLst>
                <a:ext uri="{FF2B5EF4-FFF2-40B4-BE49-F238E27FC236}">
                  <a16:creationId xmlns:a16="http://schemas.microsoft.com/office/drawing/2014/main" id="{A5DA3250-7CAA-7F64-D454-BC6F05C76D49}"/>
                </a:ext>
              </a:extLst>
            </p:cNvPr>
            <p:cNvSpPr txBox="1"/>
            <p:nvPr/>
          </p:nvSpPr>
          <p:spPr>
            <a:xfrm>
              <a:off x="7450053" y="3698588"/>
              <a:ext cx="1842308" cy="376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IBM Cloud Secrets Manager </a:t>
              </a:r>
              <a:endParaRPr sz="10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B2C0CF-7D6D-143C-679B-C2267D2FF7A6}"/>
              </a:ext>
            </a:extLst>
          </p:cNvPr>
          <p:cNvGrpSpPr/>
          <p:nvPr/>
        </p:nvGrpSpPr>
        <p:grpSpPr>
          <a:xfrm>
            <a:off x="8663604" y="3371459"/>
            <a:ext cx="1177047" cy="1289279"/>
            <a:chOff x="7782684" y="4887684"/>
            <a:chExt cx="1177047" cy="1289279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807D50D-8451-3EEF-BACA-C2763C896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70920" y="4887684"/>
              <a:ext cx="1000576" cy="1006427"/>
            </a:xfrm>
            <a:prstGeom prst="rect">
              <a:avLst/>
            </a:prstGeom>
          </p:spPr>
        </p:pic>
        <p:sp>
          <p:nvSpPr>
            <p:cNvPr id="39" name="Google Shape;372;p72">
              <a:extLst>
                <a:ext uri="{FF2B5EF4-FFF2-40B4-BE49-F238E27FC236}">
                  <a16:creationId xmlns:a16="http://schemas.microsoft.com/office/drawing/2014/main" id="{0B706F89-1915-31A5-F256-34A19BA6947F}"/>
                </a:ext>
              </a:extLst>
            </p:cNvPr>
            <p:cNvSpPr txBox="1"/>
            <p:nvPr/>
          </p:nvSpPr>
          <p:spPr>
            <a:xfrm>
              <a:off x="7782684" y="5799967"/>
              <a:ext cx="1177047" cy="376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Oracle Key Vault</a:t>
              </a:r>
              <a:endParaRPr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8604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ABEE2-502C-AEF2-0C4B-2AA4EA6EA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solution (best part)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A1F7CFD-3F86-6A87-48DA-509224441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74" y="2633472"/>
            <a:ext cx="8747203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89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CA686-A346-43B6-C281-9998EF736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CA" sz="5400"/>
              <a:t>The solution</a:t>
            </a:r>
            <a:endParaRPr lang="en-US" sz="540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89F13B6-FB8D-6BF7-EB18-A38E785380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5" r="20471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43B9D-7D48-89AF-C453-4814D7F2E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200"/>
              <a:t>The appeal for syncing secrets</a:t>
            </a:r>
            <a:endParaRPr lang="en-US" sz="2200"/>
          </a:p>
          <a:p>
            <a:r>
              <a:rPr lang="en-US" sz="2200"/>
              <a:t>AWS, Azure, GCP can be used with other services</a:t>
            </a:r>
          </a:p>
          <a:p>
            <a:r>
              <a:rPr lang="en-US" sz="2200"/>
              <a:t>Use features from providers (encryption at rest, easier rotation, etc)</a:t>
            </a:r>
          </a:p>
          <a:p>
            <a:r>
              <a:rPr lang="en-US" sz="2200"/>
              <a:t>Declare secrets in source code</a:t>
            </a:r>
          </a:p>
          <a:p>
            <a:r>
              <a:rPr lang="en-US" sz="2200"/>
              <a:t>Avoid access to actual secrets</a:t>
            </a:r>
            <a:endParaRPr lang="en-CA" sz="2200"/>
          </a:p>
        </p:txBody>
      </p:sp>
    </p:spTree>
    <p:extLst>
      <p:ext uri="{BB962C8B-B14F-4D97-AF65-F5344CB8AC3E}">
        <p14:creationId xmlns:p14="http://schemas.microsoft.com/office/powerpoint/2010/main" val="673517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83EEF-3D8F-092C-7160-3E9A6A268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67" y="643467"/>
            <a:ext cx="1017546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20B64E1-0443-D991-FA3B-F45B6BF23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864" y="0"/>
            <a:ext cx="1093136" cy="109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5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3BB0B5-1058-BDE8-E459-32D35C9A7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67" y="643467"/>
            <a:ext cx="10175466" cy="5571065"/>
          </a:xfrm>
          <a:prstGeom prst="rect">
            <a:avLst/>
          </a:prstGeom>
          <a:ln>
            <a:noFill/>
          </a:ln>
        </p:spPr>
      </p:pic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20B64E1-0443-D991-FA3B-F45B6BF23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864" y="0"/>
            <a:ext cx="1093136" cy="109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51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C0788-78C5-18B2-D130-E1BC14429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67" y="643467"/>
            <a:ext cx="1017546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20B64E1-0443-D991-FA3B-F45B6BF23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864" y="0"/>
            <a:ext cx="1093136" cy="109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82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98E507-ABE1-DC23-9B30-67B5DD07F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50" y="643467"/>
            <a:ext cx="4914099" cy="55710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B03C24-6FA2-43C6-FEE2-BA15839F0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43467"/>
            <a:ext cx="539920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8753D-EB0F-E671-9674-6814ABC13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0414" y="640080"/>
            <a:ext cx="4758458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Demo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F39FF-2E75-1230-6EDB-A682465FE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0412" y="4636008"/>
            <a:ext cx="4758459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🤞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E2D8153-9D13-800D-8683-25EBCB4EC4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6" r="5521"/>
          <a:stretch/>
        </p:blipFill>
        <p:spPr>
          <a:xfrm>
            <a:off x="20" y="10"/>
            <a:ext cx="6108141" cy="6857990"/>
          </a:xfrm>
          <a:custGeom>
            <a:avLst/>
            <a:gdLst/>
            <a:ahLst/>
            <a:cxnLst/>
            <a:rect l="l" t="t" r="r" b="b"/>
            <a:pathLst>
              <a:path w="6108161" h="6858000">
                <a:moveTo>
                  <a:pt x="0" y="0"/>
                </a:moveTo>
                <a:lnTo>
                  <a:pt x="2058355" y="0"/>
                </a:lnTo>
                <a:lnTo>
                  <a:pt x="3299791" y="0"/>
                </a:lnTo>
                <a:lnTo>
                  <a:pt x="6076880" y="0"/>
                </a:lnTo>
                <a:lnTo>
                  <a:pt x="6078171" y="10931"/>
                </a:lnTo>
                <a:cubicBezTo>
                  <a:pt x="6093300" y="94836"/>
                  <a:pt x="6090630" y="179884"/>
                  <a:pt x="6094698" y="264297"/>
                </a:cubicBezTo>
                <a:cubicBezTo>
                  <a:pt x="6099656" y="367652"/>
                  <a:pt x="6093427" y="471135"/>
                  <a:pt x="6091266" y="574617"/>
                </a:cubicBezTo>
                <a:cubicBezTo>
                  <a:pt x="6089359" y="662717"/>
                  <a:pt x="6080587" y="750690"/>
                  <a:pt x="6083384" y="838916"/>
                </a:cubicBezTo>
                <a:cubicBezTo>
                  <a:pt x="6083384" y="841968"/>
                  <a:pt x="6083384" y="845019"/>
                  <a:pt x="6083384" y="848070"/>
                </a:cubicBezTo>
                <a:cubicBezTo>
                  <a:pt x="6075375" y="945068"/>
                  <a:pt x="6075375" y="1042576"/>
                  <a:pt x="6083384" y="1139574"/>
                </a:cubicBezTo>
                <a:cubicBezTo>
                  <a:pt x="6085964" y="1179950"/>
                  <a:pt x="6085240" y="1220466"/>
                  <a:pt x="6081223" y="1260728"/>
                </a:cubicBezTo>
                <a:cubicBezTo>
                  <a:pt x="6077409" y="1311960"/>
                  <a:pt x="6065204" y="1364083"/>
                  <a:pt x="6073976" y="1414934"/>
                </a:cubicBezTo>
                <a:cubicBezTo>
                  <a:pt x="6079722" y="1456784"/>
                  <a:pt x="6082913" y="1498940"/>
                  <a:pt x="6083511" y="1541172"/>
                </a:cubicBezTo>
                <a:cubicBezTo>
                  <a:pt x="6087833" y="1635755"/>
                  <a:pt x="6083638" y="1730847"/>
                  <a:pt x="6082112" y="1825685"/>
                </a:cubicBezTo>
                <a:cubicBezTo>
                  <a:pt x="6080205" y="1936286"/>
                  <a:pt x="6083002" y="2046634"/>
                  <a:pt x="6074103" y="2157235"/>
                </a:cubicBezTo>
                <a:cubicBezTo>
                  <a:pt x="6069145" y="2246581"/>
                  <a:pt x="6069145" y="2336130"/>
                  <a:pt x="6074103" y="2425476"/>
                </a:cubicBezTo>
                <a:cubicBezTo>
                  <a:pt x="6076519" y="2507473"/>
                  <a:pt x="6088850" y="2588454"/>
                  <a:pt x="6086816" y="2671214"/>
                </a:cubicBezTo>
                <a:cubicBezTo>
                  <a:pt x="6084401" y="2767832"/>
                  <a:pt x="6072959" y="2863940"/>
                  <a:pt x="6076519" y="2960685"/>
                </a:cubicBezTo>
                <a:cubicBezTo>
                  <a:pt x="6078171" y="3006832"/>
                  <a:pt x="6078299" y="3052980"/>
                  <a:pt x="6079316" y="3099127"/>
                </a:cubicBezTo>
                <a:cubicBezTo>
                  <a:pt x="6080333" y="3154682"/>
                  <a:pt x="6090376" y="3210110"/>
                  <a:pt x="6084782" y="3265665"/>
                </a:cubicBezTo>
                <a:cubicBezTo>
                  <a:pt x="6075502" y="3358087"/>
                  <a:pt x="6051475" y="3448857"/>
                  <a:pt x="6066476" y="3543567"/>
                </a:cubicBezTo>
                <a:cubicBezTo>
                  <a:pt x="6074739" y="3595690"/>
                  <a:pt x="6084146" y="3647940"/>
                  <a:pt x="6088850" y="3700571"/>
                </a:cubicBezTo>
                <a:cubicBezTo>
                  <a:pt x="6093045" y="3747608"/>
                  <a:pt x="6103724" y="3795408"/>
                  <a:pt x="6095588" y="3842191"/>
                </a:cubicBezTo>
                <a:cubicBezTo>
                  <a:pt x="6088723" y="3882237"/>
                  <a:pt x="6092410" y="3922282"/>
                  <a:pt x="6087070" y="3962327"/>
                </a:cubicBezTo>
                <a:cubicBezTo>
                  <a:pt x="6080078" y="4014831"/>
                  <a:pt x="6076265" y="4068352"/>
                  <a:pt x="6071052" y="4121111"/>
                </a:cubicBezTo>
                <a:cubicBezTo>
                  <a:pt x="6066221" y="4169038"/>
                  <a:pt x="6062662" y="4216838"/>
                  <a:pt x="6075375" y="4261841"/>
                </a:cubicBezTo>
                <a:cubicBezTo>
                  <a:pt x="6106394" y="4375112"/>
                  <a:pt x="6089359" y="4487748"/>
                  <a:pt x="6077663" y="4600257"/>
                </a:cubicBezTo>
                <a:cubicBezTo>
                  <a:pt x="6071942" y="4655049"/>
                  <a:pt x="6063552" y="4712765"/>
                  <a:pt x="6076265" y="4762853"/>
                </a:cubicBezTo>
                <a:cubicBezTo>
                  <a:pt x="6099783" y="4851716"/>
                  <a:pt x="6081350" y="4936764"/>
                  <a:pt x="6071179" y="5021432"/>
                </a:cubicBezTo>
                <a:cubicBezTo>
                  <a:pt x="6061009" y="5106099"/>
                  <a:pt x="6058594" y="5189495"/>
                  <a:pt x="6076392" y="5272637"/>
                </a:cubicBezTo>
                <a:cubicBezTo>
                  <a:pt x="6088850" y="5331116"/>
                  <a:pt x="6088850" y="5390612"/>
                  <a:pt x="6090376" y="5449600"/>
                </a:cubicBezTo>
                <a:cubicBezTo>
                  <a:pt x="6091266" y="5486339"/>
                  <a:pt x="6077663" y="5523842"/>
                  <a:pt x="6068637" y="5560582"/>
                </a:cubicBezTo>
                <a:cubicBezTo>
                  <a:pt x="6052364" y="5626943"/>
                  <a:pt x="6046517" y="5694321"/>
                  <a:pt x="6068637" y="5759029"/>
                </a:cubicBezTo>
                <a:cubicBezTo>
                  <a:pt x="6099148" y="5848655"/>
                  <a:pt x="6116691" y="5938407"/>
                  <a:pt x="6103978" y="6033117"/>
                </a:cubicBezTo>
                <a:cubicBezTo>
                  <a:pt x="6096732" y="6091724"/>
                  <a:pt x="6094952" y="6151347"/>
                  <a:pt x="6084019" y="6209190"/>
                </a:cubicBezTo>
                <a:cubicBezTo>
                  <a:pt x="6065713" y="6304790"/>
                  <a:pt x="6072196" y="6399882"/>
                  <a:pt x="6086816" y="6494211"/>
                </a:cubicBezTo>
                <a:cubicBezTo>
                  <a:pt x="6096897" y="6573081"/>
                  <a:pt x="6097965" y="6652829"/>
                  <a:pt x="6089994" y="6731941"/>
                </a:cubicBezTo>
                <a:lnTo>
                  <a:pt x="6081268" y="6858000"/>
                </a:lnTo>
                <a:lnTo>
                  <a:pt x="3299791" y="6858000"/>
                </a:lnTo>
                <a:lnTo>
                  <a:pt x="205835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1142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04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2AB3D24-45B5-EA23-D017-A8D3269D2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29" y="643467"/>
            <a:ext cx="7354541" cy="5571065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4275925E-CF27-89FA-E2BE-C4103206D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01" y="4817246"/>
            <a:ext cx="19050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3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01089-E1A1-4FD5-8055-57FCD9FB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sz="5400"/>
              <a:t>State of the art</a:t>
            </a:r>
            <a:endParaRPr lang="en-US" sz="540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43927-C02F-9C76-8EDE-5AFAC4917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200" dirty="0"/>
              <a:t>(or stuff I didn’t have time to demo)</a:t>
            </a:r>
          </a:p>
          <a:p>
            <a:r>
              <a:rPr lang="en-CA" sz="2200" dirty="0" err="1"/>
              <a:t>PushSecret</a:t>
            </a:r>
            <a:r>
              <a:rPr lang="en-CA" sz="2200" dirty="0"/>
              <a:t> allows to sync and backup</a:t>
            </a:r>
          </a:p>
          <a:p>
            <a:r>
              <a:rPr lang="en-US" sz="2200" dirty="0"/>
              <a:t>Generators</a:t>
            </a:r>
          </a:p>
          <a:p>
            <a:pPr lvl="1"/>
            <a:r>
              <a:rPr lang="en-US" sz="2200" dirty="0" err="1"/>
              <a:t>ACRAccessToken</a:t>
            </a:r>
            <a:endParaRPr lang="en-US" sz="2200" dirty="0"/>
          </a:p>
          <a:p>
            <a:pPr lvl="1"/>
            <a:r>
              <a:rPr lang="en-US" sz="2200" dirty="0" err="1"/>
              <a:t>ECRAuthorizationToken</a:t>
            </a:r>
            <a:endParaRPr lang="en-US" sz="2200" dirty="0"/>
          </a:p>
          <a:p>
            <a:pPr lvl="1"/>
            <a:r>
              <a:rPr lang="en-US" sz="2200" dirty="0" err="1"/>
              <a:t>GCRAccessToken</a:t>
            </a:r>
            <a:endParaRPr lang="en-US" sz="2200" dirty="0"/>
          </a:p>
          <a:p>
            <a:pPr lvl="1"/>
            <a:r>
              <a:rPr lang="en-US" sz="2200" dirty="0" err="1"/>
              <a:t>VaultDynamicSecret</a:t>
            </a:r>
            <a:endParaRPr lang="en-US" sz="2600" dirty="0"/>
          </a:p>
          <a:p>
            <a:r>
              <a:rPr lang="en-US" sz="2200" dirty="0"/>
              <a:t>CNCF Sandbox</a:t>
            </a:r>
          </a:p>
        </p:txBody>
      </p:sp>
    </p:spTree>
    <p:extLst>
      <p:ext uri="{BB962C8B-B14F-4D97-AF65-F5344CB8AC3E}">
        <p14:creationId xmlns:p14="http://schemas.microsoft.com/office/powerpoint/2010/main" val="3421806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32F02-C4E2-1212-CD73-015D2663A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sz="5400" dirty="0"/>
              <a:t>Little poll</a:t>
            </a:r>
            <a:endParaRPr lang="en-US" sz="5400" dirty="0"/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CD0C7-9DD1-2F8B-4B3B-BE8B6118B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8757" y="2170181"/>
            <a:ext cx="3811438" cy="30104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0" dirty="0"/>
              <a:t>🙋</a:t>
            </a:r>
          </a:p>
        </p:txBody>
      </p:sp>
    </p:spTree>
    <p:extLst>
      <p:ext uri="{BB962C8B-B14F-4D97-AF65-F5344CB8AC3E}">
        <p14:creationId xmlns:p14="http://schemas.microsoft.com/office/powerpoint/2010/main" val="3062401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CF499FF5-2F96-3AC1-02A4-6DB639B10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344" y="0"/>
            <a:ext cx="780531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FC5DCE-69EB-936A-D7F0-6C350CDAE929}"/>
              </a:ext>
            </a:extLst>
          </p:cNvPr>
          <p:cNvSpPr/>
          <p:nvPr/>
        </p:nvSpPr>
        <p:spPr>
          <a:xfrm>
            <a:off x="2193344" y="3666478"/>
            <a:ext cx="5698905" cy="1305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3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B9503DA-95EE-BC8F-5558-23DB4BCB6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0663"/>
            <a:ext cx="12192000" cy="26966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3BD07B-0E59-42AA-8EA6-C457DBFB78E5}"/>
              </a:ext>
            </a:extLst>
          </p:cNvPr>
          <p:cNvSpPr/>
          <p:nvPr/>
        </p:nvSpPr>
        <p:spPr>
          <a:xfrm>
            <a:off x="4483223" y="2080663"/>
            <a:ext cx="6063449" cy="2633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99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AA59431-085B-7B78-EB20-819DC1060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75" y="1035684"/>
            <a:ext cx="11035050" cy="4786632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C801295-48F4-6332-9F34-3B20410F9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162" y="3331029"/>
            <a:ext cx="457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1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B521C34-5D77-D750-9604-F59650A06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40" y="-14738"/>
            <a:ext cx="4075177" cy="29860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AADBA82-F3E9-0B0B-5E87-2553268AD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694" y="0"/>
            <a:ext cx="5598615" cy="38866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6491F7-B60E-E857-EC66-19F0A1AA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50" y="-14738"/>
            <a:ext cx="5255361" cy="33251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BFA5451-4BCE-68E7-8686-25C444799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9" y="2829429"/>
            <a:ext cx="5657909" cy="44622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FBDBBE-C9F1-D35B-F200-5B9C23C893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93" y="1808169"/>
            <a:ext cx="4783233" cy="36611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2F769D7-77C6-5631-61D5-47F65CE38F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57" y="5201211"/>
            <a:ext cx="6040450" cy="39222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6E34E57-7959-027B-F7EA-7251B7F751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312" y="3063459"/>
            <a:ext cx="6200176" cy="39941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00433B88-5234-D8CA-BB0D-FA1AB4633D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001" y="4800297"/>
            <a:ext cx="4970680" cy="37251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8220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DC1D558-50FF-94D8-F0D8-22F9D406B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41" y="0"/>
            <a:ext cx="3350941" cy="37446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7E4EF60-9B92-B6FE-E438-B1E386E91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471" y="0"/>
            <a:ext cx="4828003" cy="44169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7B08871-F15A-AF54-1B93-92D7FD542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5003673" cy="49942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2C8089-4467-0B00-EECC-F178BC99D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178" y="3744676"/>
            <a:ext cx="6105613" cy="49942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E062D4D-41F7-8B63-5086-9393418AF8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327" y="0"/>
            <a:ext cx="5003673" cy="39408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4D92A2C-08D2-96E8-52DD-27DA656E4E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684" y="3744676"/>
            <a:ext cx="3617249" cy="328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8590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11B4B6-6F0B-6C92-BC4B-89865E7C86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6"/>
          <a:stretch/>
        </p:blipFill>
        <p:spPr>
          <a:xfrm>
            <a:off x="0" y="0"/>
            <a:ext cx="6897254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2FBF2A7-A1D0-5142-83DE-A80A068E9C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1"/>
          <a:stretch/>
        </p:blipFill>
        <p:spPr>
          <a:xfrm>
            <a:off x="2824223" y="0"/>
            <a:ext cx="7005577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E0ECA2D-7574-5976-FA22-6FD49B17D7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8"/>
          <a:stretch/>
        </p:blipFill>
        <p:spPr>
          <a:xfrm>
            <a:off x="5648446" y="0"/>
            <a:ext cx="7005577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20D4F20-488E-0476-5350-4422893B18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3"/>
          <a:stretch/>
        </p:blipFill>
        <p:spPr>
          <a:xfrm>
            <a:off x="8648462" y="0"/>
            <a:ext cx="7087075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786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1DA44-8A1D-5B22-72F8-863AFC2F8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sz="5400"/>
              <a:t>What’s next</a:t>
            </a:r>
            <a:endParaRPr 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831A-3B52-1645-0F2D-2D992183D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CA" sz="2200" dirty="0"/>
              <a:t>Stabilize </a:t>
            </a:r>
            <a:r>
              <a:rPr lang="en-CA" sz="2200" dirty="0" err="1"/>
              <a:t>PushSecrets</a:t>
            </a:r>
            <a:r>
              <a:rPr lang="en-CA" sz="2200" dirty="0"/>
              <a:t> and Generators</a:t>
            </a:r>
          </a:p>
          <a:p>
            <a:r>
              <a:rPr lang="en-CA" sz="2200" dirty="0"/>
              <a:t>More tests</a:t>
            </a:r>
          </a:p>
          <a:p>
            <a:r>
              <a:rPr lang="en-CA" sz="2200" dirty="0"/>
              <a:t>More documentation</a:t>
            </a:r>
          </a:p>
          <a:p>
            <a:r>
              <a:rPr lang="en-CA" sz="2200" dirty="0"/>
              <a:t>General availability: 2023 🤞</a:t>
            </a:r>
          </a:p>
          <a:p>
            <a:r>
              <a:rPr lang="en-CA" sz="2200" dirty="0"/>
              <a:t>Contributors/Maintainers needed</a:t>
            </a:r>
          </a:p>
          <a:p>
            <a:pPr lvl="1"/>
            <a:r>
              <a:rPr lang="en-CA" sz="2200" dirty="0"/>
              <a:t>Code (</a:t>
            </a:r>
            <a:r>
              <a:rPr lang="en-CA" sz="2200" dirty="0" err="1"/>
              <a:t>golang</a:t>
            </a:r>
            <a:r>
              <a:rPr lang="en-CA" sz="2200" dirty="0"/>
              <a:t>), testing, documentation</a:t>
            </a:r>
          </a:p>
          <a:p>
            <a:pPr lvl="1"/>
            <a:r>
              <a:rPr lang="en-CA" sz="2200" dirty="0" err="1"/>
              <a:t>Hacktoberfest</a:t>
            </a:r>
            <a:r>
              <a:rPr lang="en-CA" sz="2200" dirty="0"/>
              <a:t> friendly</a:t>
            </a:r>
          </a:p>
          <a:p>
            <a:pPr lvl="1"/>
            <a:r>
              <a:rPr lang="en-CA" sz="2200" dirty="0"/>
              <a:t>Good first issue tag</a:t>
            </a:r>
          </a:p>
          <a:p>
            <a:r>
              <a:rPr lang="en-CA" sz="2200" dirty="0"/>
              <a:t>Sponsors needed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02837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3D02E-0EDB-A3A9-5F11-81AAF1C2C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sz="5400" dirty="0"/>
              <a:t>Resources 📸</a:t>
            </a:r>
            <a:endParaRPr lang="en-US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36309-B81C-EE60-73BD-BA29AACA1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CA" sz="2200" dirty="0"/>
              <a:t>Website: https://external-secrets.io/</a:t>
            </a:r>
          </a:p>
          <a:p>
            <a:r>
              <a:rPr lang="en-CA" sz="2200" dirty="0"/>
              <a:t>Repo: https://github.com/external-secrets/external-secrets/</a:t>
            </a:r>
          </a:p>
          <a:p>
            <a:r>
              <a:rPr lang="en-CA" sz="2200" dirty="0"/>
              <a:t>Community meetings: </a:t>
            </a:r>
          </a:p>
          <a:p>
            <a:pPr lvl="1"/>
            <a:r>
              <a:rPr lang="en-CA" sz="1800" dirty="0"/>
              <a:t>Every other Wednesday at 2 pm (EST)</a:t>
            </a:r>
          </a:p>
          <a:p>
            <a:pPr lvl="1"/>
            <a:r>
              <a:rPr lang="en-CA" sz="1800" dirty="0"/>
              <a:t>Agenda: https://hackmd.io/GSGEpTVdRZCP6LDxV3FHJA</a:t>
            </a:r>
          </a:p>
          <a:p>
            <a:pPr lvl="1"/>
            <a:r>
              <a:rPr lang="en-CA" sz="1800" dirty="0"/>
              <a:t>YouTube: https://youtube.com/@external-secrets4810</a:t>
            </a:r>
          </a:p>
          <a:p>
            <a:r>
              <a:rPr lang="en-CA" sz="2200" dirty="0"/>
              <a:t>Slack: https://kubernetes.slack.com/messages/external-secrets</a:t>
            </a:r>
          </a:p>
          <a:p>
            <a:r>
              <a:rPr lang="en-CA" sz="2200" dirty="0"/>
              <a:t>Demo: http://github.com/sebagomez/eso-demo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65113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FFE9-737F-CA99-E27A-913DD2A2C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One more thing! (shameless plug)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94C31BF-AC64-2631-B556-DAA9DE032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41" y="4788997"/>
            <a:ext cx="3360391" cy="1890220"/>
          </a:xfrm>
          <a:prstGeom prst="rect">
            <a:avLst/>
          </a:prstGeom>
        </p:spPr>
      </p:pic>
      <p:sp>
        <p:nvSpPr>
          <p:cNvPr id="40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D47132-D837-F781-A418-66B40F20EE35}"/>
              </a:ext>
            </a:extLst>
          </p:cNvPr>
          <p:cNvSpPr txBox="1"/>
          <p:nvPr/>
        </p:nvSpPr>
        <p:spPr>
          <a:xfrm>
            <a:off x="7240554" y="4684986"/>
            <a:ext cx="3909527" cy="922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November 1-2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DevOpsDays.org/</a:t>
            </a:r>
            <a:r>
              <a:rPr lang="en-US" sz="2200" dirty="0" err="1"/>
              <a:t>montreal</a:t>
            </a: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CFP open!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818313A-ABC6-8B1B-FD45-714CE099B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6" y="658502"/>
            <a:ext cx="5318988" cy="373659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A68036E-E83F-F2F4-0D83-3BA54CC58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2633802"/>
            <a:ext cx="3360391" cy="18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67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B3D43-3BB2-B8C7-7B97-A33119ABC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0414" y="640080"/>
            <a:ext cx="4758458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¡Muchas gracias!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36950-529B-F55C-525A-F16FEDB52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0412" y="4636008"/>
            <a:ext cx="4758459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@sebagomez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9C30A701-5F2F-D621-516C-34E1DF51E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r="8184"/>
          <a:stretch/>
        </p:blipFill>
        <p:spPr>
          <a:xfrm>
            <a:off x="20" y="10"/>
            <a:ext cx="6108141" cy="6857990"/>
          </a:xfrm>
          <a:custGeom>
            <a:avLst/>
            <a:gdLst/>
            <a:ahLst/>
            <a:cxnLst/>
            <a:rect l="l" t="t" r="r" b="b"/>
            <a:pathLst>
              <a:path w="6108161" h="6858000">
                <a:moveTo>
                  <a:pt x="0" y="0"/>
                </a:moveTo>
                <a:lnTo>
                  <a:pt x="2058355" y="0"/>
                </a:lnTo>
                <a:lnTo>
                  <a:pt x="3299791" y="0"/>
                </a:lnTo>
                <a:lnTo>
                  <a:pt x="6076880" y="0"/>
                </a:lnTo>
                <a:lnTo>
                  <a:pt x="6078171" y="10931"/>
                </a:lnTo>
                <a:cubicBezTo>
                  <a:pt x="6093300" y="94836"/>
                  <a:pt x="6090630" y="179884"/>
                  <a:pt x="6094698" y="264297"/>
                </a:cubicBezTo>
                <a:cubicBezTo>
                  <a:pt x="6099656" y="367652"/>
                  <a:pt x="6093427" y="471135"/>
                  <a:pt x="6091266" y="574617"/>
                </a:cubicBezTo>
                <a:cubicBezTo>
                  <a:pt x="6089359" y="662717"/>
                  <a:pt x="6080587" y="750690"/>
                  <a:pt x="6083384" y="838916"/>
                </a:cubicBezTo>
                <a:cubicBezTo>
                  <a:pt x="6083384" y="841968"/>
                  <a:pt x="6083384" y="845019"/>
                  <a:pt x="6083384" y="848070"/>
                </a:cubicBezTo>
                <a:cubicBezTo>
                  <a:pt x="6075375" y="945068"/>
                  <a:pt x="6075375" y="1042576"/>
                  <a:pt x="6083384" y="1139574"/>
                </a:cubicBezTo>
                <a:cubicBezTo>
                  <a:pt x="6085964" y="1179950"/>
                  <a:pt x="6085240" y="1220466"/>
                  <a:pt x="6081223" y="1260728"/>
                </a:cubicBezTo>
                <a:cubicBezTo>
                  <a:pt x="6077409" y="1311960"/>
                  <a:pt x="6065204" y="1364083"/>
                  <a:pt x="6073976" y="1414934"/>
                </a:cubicBezTo>
                <a:cubicBezTo>
                  <a:pt x="6079722" y="1456784"/>
                  <a:pt x="6082913" y="1498940"/>
                  <a:pt x="6083511" y="1541172"/>
                </a:cubicBezTo>
                <a:cubicBezTo>
                  <a:pt x="6087833" y="1635755"/>
                  <a:pt x="6083638" y="1730847"/>
                  <a:pt x="6082112" y="1825685"/>
                </a:cubicBezTo>
                <a:cubicBezTo>
                  <a:pt x="6080205" y="1936286"/>
                  <a:pt x="6083002" y="2046634"/>
                  <a:pt x="6074103" y="2157235"/>
                </a:cubicBezTo>
                <a:cubicBezTo>
                  <a:pt x="6069145" y="2246581"/>
                  <a:pt x="6069145" y="2336130"/>
                  <a:pt x="6074103" y="2425476"/>
                </a:cubicBezTo>
                <a:cubicBezTo>
                  <a:pt x="6076519" y="2507473"/>
                  <a:pt x="6088850" y="2588454"/>
                  <a:pt x="6086816" y="2671214"/>
                </a:cubicBezTo>
                <a:cubicBezTo>
                  <a:pt x="6084401" y="2767832"/>
                  <a:pt x="6072959" y="2863940"/>
                  <a:pt x="6076519" y="2960685"/>
                </a:cubicBezTo>
                <a:cubicBezTo>
                  <a:pt x="6078171" y="3006832"/>
                  <a:pt x="6078299" y="3052980"/>
                  <a:pt x="6079316" y="3099127"/>
                </a:cubicBezTo>
                <a:cubicBezTo>
                  <a:pt x="6080333" y="3154682"/>
                  <a:pt x="6090376" y="3210110"/>
                  <a:pt x="6084782" y="3265665"/>
                </a:cubicBezTo>
                <a:cubicBezTo>
                  <a:pt x="6075502" y="3358087"/>
                  <a:pt x="6051475" y="3448857"/>
                  <a:pt x="6066476" y="3543567"/>
                </a:cubicBezTo>
                <a:cubicBezTo>
                  <a:pt x="6074739" y="3595690"/>
                  <a:pt x="6084146" y="3647940"/>
                  <a:pt x="6088850" y="3700571"/>
                </a:cubicBezTo>
                <a:cubicBezTo>
                  <a:pt x="6093045" y="3747608"/>
                  <a:pt x="6103724" y="3795408"/>
                  <a:pt x="6095588" y="3842191"/>
                </a:cubicBezTo>
                <a:cubicBezTo>
                  <a:pt x="6088723" y="3882237"/>
                  <a:pt x="6092410" y="3922282"/>
                  <a:pt x="6087070" y="3962327"/>
                </a:cubicBezTo>
                <a:cubicBezTo>
                  <a:pt x="6080078" y="4014831"/>
                  <a:pt x="6076265" y="4068352"/>
                  <a:pt x="6071052" y="4121111"/>
                </a:cubicBezTo>
                <a:cubicBezTo>
                  <a:pt x="6066221" y="4169038"/>
                  <a:pt x="6062662" y="4216838"/>
                  <a:pt x="6075375" y="4261841"/>
                </a:cubicBezTo>
                <a:cubicBezTo>
                  <a:pt x="6106394" y="4375112"/>
                  <a:pt x="6089359" y="4487748"/>
                  <a:pt x="6077663" y="4600257"/>
                </a:cubicBezTo>
                <a:cubicBezTo>
                  <a:pt x="6071942" y="4655049"/>
                  <a:pt x="6063552" y="4712765"/>
                  <a:pt x="6076265" y="4762853"/>
                </a:cubicBezTo>
                <a:cubicBezTo>
                  <a:pt x="6099783" y="4851716"/>
                  <a:pt x="6081350" y="4936764"/>
                  <a:pt x="6071179" y="5021432"/>
                </a:cubicBezTo>
                <a:cubicBezTo>
                  <a:pt x="6061009" y="5106099"/>
                  <a:pt x="6058594" y="5189495"/>
                  <a:pt x="6076392" y="5272637"/>
                </a:cubicBezTo>
                <a:cubicBezTo>
                  <a:pt x="6088850" y="5331116"/>
                  <a:pt x="6088850" y="5390612"/>
                  <a:pt x="6090376" y="5449600"/>
                </a:cubicBezTo>
                <a:cubicBezTo>
                  <a:pt x="6091266" y="5486339"/>
                  <a:pt x="6077663" y="5523842"/>
                  <a:pt x="6068637" y="5560582"/>
                </a:cubicBezTo>
                <a:cubicBezTo>
                  <a:pt x="6052364" y="5626943"/>
                  <a:pt x="6046517" y="5694321"/>
                  <a:pt x="6068637" y="5759029"/>
                </a:cubicBezTo>
                <a:cubicBezTo>
                  <a:pt x="6099148" y="5848655"/>
                  <a:pt x="6116691" y="5938407"/>
                  <a:pt x="6103978" y="6033117"/>
                </a:cubicBezTo>
                <a:cubicBezTo>
                  <a:pt x="6096732" y="6091724"/>
                  <a:pt x="6094952" y="6151347"/>
                  <a:pt x="6084019" y="6209190"/>
                </a:cubicBezTo>
                <a:cubicBezTo>
                  <a:pt x="6065713" y="6304790"/>
                  <a:pt x="6072196" y="6399882"/>
                  <a:pt x="6086816" y="6494211"/>
                </a:cubicBezTo>
                <a:cubicBezTo>
                  <a:pt x="6096897" y="6573081"/>
                  <a:pt x="6097965" y="6652829"/>
                  <a:pt x="6089994" y="6731941"/>
                </a:cubicBezTo>
                <a:lnTo>
                  <a:pt x="6081268" y="6858000"/>
                </a:lnTo>
                <a:lnTo>
                  <a:pt x="3299791" y="6858000"/>
                </a:lnTo>
                <a:lnTo>
                  <a:pt x="205835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1142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32F02-C4E2-1212-CD73-015D2663A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sz="5400"/>
              <a:t>Who am I?</a:t>
            </a:r>
            <a:endParaRPr lang="en-US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CD0C7-9DD1-2F8B-4B3B-BE8B6118B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CA" sz="2200" dirty="0"/>
              <a:t>Sebastián Gómez (</a:t>
            </a:r>
            <a:r>
              <a:rPr lang="en-CA" sz="2200" dirty="0" err="1"/>
              <a:t>seb</a:t>
            </a:r>
            <a:r>
              <a:rPr lang="en-CA" sz="2200" dirty="0"/>
              <a:t>)</a:t>
            </a:r>
          </a:p>
          <a:p>
            <a:r>
              <a:rPr lang="en-CA" sz="2200" dirty="0"/>
              <a:t>Online Programmer (Software Engineer) at Ubisoft</a:t>
            </a:r>
          </a:p>
          <a:p>
            <a:r>
              <a:rPr lang="en-CA" sz="2200"/>
              <a:t>Dev </a:t>
            </a:r>
            <a:r>
              <a:rPr lang="en-CA" sz="2200" dirty="0"/>
              <a:t>background with some Ops</a:t>
            </a:r>
          </a:p>
          <a:p>
            <a:pPr lvl="1"/>
            <a:r>
              <a:rPr lang="en-CA" sz="2200" dirty="0"/>
              <a:t>Automate everything I can</a:t>
            </a:r>
            <a:endParaRPr lang="en-US" sz="2200" dirty="0"/>
          </a:p>
          <a:p>
            <a:r>
              <a:rPr lang="en-US" sz="2200" dirty="0"/>
              <a:t>Maintainer of External Secrets Operator</a:t>
            </a:r>
            <a:endParaRPr lang="en-CA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AB32E-8551-4D6E-B2AD-4E4819824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36" y="4847429"/>
            <a:ext cx="1235964" cy="11834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6FF44D-3235-49C9-8594-9358D636F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43" y="4901310"/>
            <a:ext cx="1020985" cy="1075681"/>
          </a:xfrm>
          <a:prstGeom prst="rect">
            <a:avLst/>
          </a:prstGeom>
        </p:spPr>
      </p:pic>
      <p:pic>
        <p:nvPicPr>
          <p:cNvPr id="10" name="Picture 9" descr="A person sitting in front of a desk with a computer and other objects&#10;&#10;Description automatically generated with low confidence">
            <a:extLst>
              <a:ext uri="{FF2B5EF4-FFF2-40B4-BE49-F238E27FC236}">
                <a16:creationId xmlns:a16="http://schemas.microsoft.com/office/drawing/2014/main" id="{055DC501-9082-662C-44C8-7402BCCDE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10" y="3598672"/>
            <a:ext cx="5192889" cy="2921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52718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1CC32-2EB0-6CF8-DE7B-3EE066C24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Disclaimer</a:t>
            </a:r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5864366C-2DE8-D105-6FB5-A615D8A0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53296"/>
            <a:ext cx="7214616" cy="49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32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71F03-4066-F1C4-ADE5-76B36B7E1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problem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3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F5B58D1D-0C71-3788-DFED-BAF63F3BB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515700"/>
            <a:ext cx="10905066" cy="182659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CA6EA8A-4D1A-9F76-E051-C8248D977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94" y="6163468"/>
            <a:ext cx="1749288" cy="35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0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polygon&#10;&#10;Description automatically generated">
            <a:extLst>
              <a:ext uri="{FF2B5EF4-FFF2-40B4-BE49-F238E27FC236}">
                <a16:creationId xmlns:a16="http://schemas.microsoft.com/office/drawing/2014/main" id="{A108CB18-F369-2925-9C9A-B03E52CDA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73" y="643467"/>
            <a:ext cx="9816854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962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2AE9314C-8022-BA76-61E4-4116E27E5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591" y="643467"/>
            <a:ext cx="7710817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65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AE8E7-2AF7-B7E0-EBF1-549E8043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kern="1200" dirty="0">
                <a:latin typeface="+mj-lt"/>
                <a:ea typeface="+mj-ea"/>
                <a:cs typeface="+mj-cs"/>
              </a:rPr>
              <a:t>The problem</a:t>
            </a:r>
          </a:p>
        </p:txBody>
      </p:sp>
      <p:sp>
        <p:nvSpPr>
          <p:cNvPr id="4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C807C4-D46A-C340-3A67-ABD24E8BA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200" dirty="0"/>
              <a:t>Challenges in a multi service and multi environment setup in K8s</a:t>
            </a:r>
          </a:p>
          <a:p>
            <a:r>
              <a:rPr lang="en-US" sz="2200" dirty="0"/>
              <a:t>You can end up with hundreds of secrets to manage</a:t>
            </a:r>
          </a:p>
          <a:p>
            <a:r>
              <a:rPr lang="en-US" sz="2200" dirty="0"/>
              <a:t>Hard to handle rotation</a:t>
            </a:r>
          </a:p>
          <a:p>
            <a:r>
              <a:rPr lang="en-US" sz="2200" dirty="0"/>
              <a:t>Hard to onboard new services</a:t>
            </a:r>
          </a:p>
          <a:p>
            <a:r>
              <a:rPr lang="en-US" sz="2200" dirty="0"/>
              <a:t>Hard to onboard new people with specific accesses</a:t>
            </a:r>
          </a:p>
          <a:p>
            <a:r>
              <a:rPr lang="en-US" sz="2200" dirty="0"/>
              <a:t>Where do we store them?</a:t>
            </a:r>
          </a:p>
          <a:p>
            <a:r>
              <a:rPr lang="en-US" sz="2200" dirty="0"/>
              <a:t>How do we distribute them securely? Copy &amp; paste? </a:t>
            </a:r>
            <a:r>
              <a:rPr lang="en-CA" sz="2200" dirty="0"/>
              <a:t>🤮</a:t>
            </a:r>
          </a:p>
        </p:txBody>
      </p:sp>
    </p:spTree>
    <p:extLst>
      <p:ext uri="{BB962C8B-B14F-4D97-AF65-F5344CB8AC3E}">
        <p14:creationId xmlns:p14="http://schemas.microsoft.com/office/powerpoint/2010/main" val="650931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885</TotalTime>
  <Words>351</Words>
  <Application>Microsoft Office PowerPoint</Application>
  <PresentationFormat>Widescreen</PresentationFormat>
  <Paragraphs>74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Open Sans</vt:lpstr>
      <vt:lpstr>Office Theme</vt:lpstr>
      <vt:lpstr>External Secrets Operator</vt:lpstr>
      <vt:lpstr>Little poll</vt:lpstr>
      <vt:lpstr>Who am I?</vt:lpstr>
      <vt:lpstr>Disclaimer</vt:lpstr>
      <vt:lpstr>The problem</vt:lpstr>
      <vt:lpstr>PowerPoint Presentation</vt:lpstr>
      <vt:lpstr>PowerPoint Presentation</vt:lpstr>
      <vt:lpstr>PowerPoint Presentation</vt:lpstr>
      <vt:lpstr>The problem</vt:lpstr>
      <vt:lpstr>The solution (part of)</vt:lpstr>
      <vt:lpstr>The solution (best part)</vt:lpstr>
      <vt:lpstr>The solution</vt:lpstr>
      <vt:lpstr>PowerPoint Presentation</vt:lpstr>
      <vt:lpstr>PowerPoint Presentation</vt:lpstr>
      <vt:lpstr>PowerPoint Presentation</vt:lpstr>
      <vt:lpstr>PowerPoint Presentation</vt:lpstr>
      <vt:lpstr>Demo time</vt:lpstr>
      <vt:lpstr>PowerPoint Presentation</vt:lpstr>
      <vt:lpstr>State of the 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next</vt:lpstr>
      <vt:lpstr>Resources 📸</vt:lpstr>
      <vt:lpstr>One more thing! (shameless plug)</vt:lpstr>
      <vt:lpstr>¡Muchas 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External Secrets Operator</dc:title>
  <dc:creator>Sebastián Gómez</dc:creator>
  <cp:lastModifiedBy>Sebastián Gómez</cp:lastModifiedBy>
  <cp:revision>2</cp:revision>
  <dcterms:created xsi:type="dcterms:W3CDTF">2023-04-29T22:50:19Z</dcterms:created>
  <dcterms:modified xsi:type="dcterms:W3CDTF">2023-06-01T12:59:04Z</dcterms:modified>
</cp:coreProperties>
</file>